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6" r:id="rId2"/>
  </p:sldIdLst>
  <p:sldSz cx="9144000" cy="65071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D8ECBE64-FECD-7B47-BE95-463661D3CB8B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942092"/>
    <a:srgbClr val="00FDFF"/>
    <a:srgbClr val="000000"/>
    <a:srgbClr val="172B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08F7D8-AAE2-394D-914F-9F18BD15830C}" v="15" dt="2022-05-12T11:31:20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62"/>
    <p:restoredTop sz="94720"/>
  </p:normalViewPr>
  <p:slideViewPr>
    <p:cSldViewPr snapToGrid="0" snapToObjects="1">
      <p:cViewPr>
        <p:scale>
          <a:sx n="100" d="100"/>
          <a:sy n="100" d="100"/>
        </p:scale>
        <p:origin x="6880" y="2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B2C88-6EF1-5C43-8212-EECD5014F900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60475" y="1143000"/>
            <a:ext cx="4337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8227F-9059-D341-9D6D-B8F27674466E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8862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B8227F-9059-D341-9D6D-B8F27674466E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99707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4946"/>
            <a:ext cx="7772400" cy="2265457"/>
          </a:xfrm>
        </p:spPr>
        <p:txBody>
          <a:bodyPr anchor="b"/>
          <a:lstStyle>
            <a:lvl1pPr algn="ctr">
              <a:defRPr sz="569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417767"/>
            <a:ext cx="6858000" cy="1571058"/>
          </a:xfrm>
        </p:spPr>
        <p:txBody>
          <a:bodyPr/>
          <a:lstStyle>
            <a:lvl1pPr marL="0" indent="0" algn="ctr">
              <a:buNone/>
              <a:defRPr sz="2277"/>
            </a:lvl1pPr>
            <a:lvl2pPr marL="433791" indent="0" algn="ctr">
              <a:buNone/>
              <a:defRPr sz="1898"/>
            </a:lvl2pPr>
            <a:lvl3pPr marL="867583" indent="0" algn="ctr">
              <a:buNone/>
              <a:defRPr sz="1708"/>
            </a:lvl3pPr>
            <a:lvl4pPr marL="1301374" indent="0" algn="ctr">
              <a:buNone/>
              <a:defRPr sz="1518"/>
            </a:lvl4pPr>
            <a:lvl5pPr marL="1735165" indent="0" algn="ctr">
              <a:buNone/>
              <a:defRPr sz="1518"/>
            </a:lvl5pPr>
            <a:lvl6pPr marL="2168957" indent="0" algn="ctr">
              <a:buNone/>
              <a:defRPr sz="1518"/>
            </a:lvl6pPr>
            <a:lvl7pPr marL="2602748" indent="0" algn="ctr">
              <a:buNone/>
              <a:defRPr sz="1518"/>
            </a:lvl7pPr>
            <a:lvl8pPr marL="3036540" indent="0" algn="ctr">
              <a:buNone/>
              <a:defRPr sz="1518"/>
            </a:lvl8pPr>
            <a:lvl9pPr marL="3470331" indent="0" algn="ctr">
              <a:buNone/>
              <a:defRPr sz="1518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12554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51138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46446"/>
            <a:ext cx="1971675" cy="551452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46446"/>
            <a:ext cx="5800725" cy="551452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5661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10340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622274"/>
            <a:ext cx="7886700" cy="2706799"/>
          </a:xfrm>
        </p:spPr>
        <p:txBody>
          <a:bodyPr anchor="b"/>
          <a:lstStyle>
            <a:lvl1pPr>
              <a:defRPr sz="569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354680"/>
            <a:ext cx="7886700" cy="1423441"/>
          </a:xfrm>
        </p:spPr>
        <p:txBody>
          <a:bodyPr/>
          <a:lstStyle>
            <a:lvl1pPr marL="0" indent="0">
              <a:buNone/>
              <a:defRPr sz="2277">
                <a:solidFill>
                  <a:schemeClr val="tx1"/>
                </a:solidFill>
              </a:defRPr>
            </a:lvl1pPr>
            <a:lvl2pPr marL="433791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2pPr>
            <a:lvl3pPr marL="867583" indent="0">
              <a:buNone/>
              <a:defRPr sz="1708">
                <a:solidFill>
                  <a:schemeClr val="tx1">
                    <a:tint val="75000"/>
                  </a:schemeClr>
                </a:solidFill>
              </a:defRPr>
            </a:lvl3pPr>
            <a:lvl4pPr marL="1301374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4pPr>
            <a:lvl5pPr marL="1735165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5pPr>
            <a:lvl6pPr marL="2168957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6pPr>
            <a:lvl7pPr marL="2602748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7pPr>
            <a:lvl8pPr marL="3036540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8pPr>
            <a:lvl9pPr marL="3470331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9200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32231"/>
            <a:ext cx="3886200" cy="412873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732231"/>
            <a:ext cx="3886200" cy="412873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6125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6447"/>
            <a:ext cx="7886700" cy="125775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595159"/>
            <a:ext cx="3868340" cy="781763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791" indent="0">
              <a:buNone/>
              <a:defRPr sz="1898" b="1"/>
            </a:lvl2pPr>
            <a:lvl3pPr marL="867583" indent="0">
              <a:buNone/>
              <a:defRPr sz="1708" b="1"/>
            </a:lvl3pPr>
            <a:lvl4pPr marL="1301374" indent="0">
              <a:buNone/>
              <a:defRPr sz="1518" b="1"/>
            </a:lvl4pPr>
            <a:lvl5pPr marL="1735165" indent="0">
              <a:buNone/>
              <a:defRPr sz="1518" b="1"/>
            </a:lvl5pPr>
            <a:lvl6pPr marL="2168957" indent="0">
              <a:buNone/>
              <a:defRPr sz="1518" b="1"/>
            </a:lvl6pPr>
            <a:lvl7pPr marL="2602748" indent="0">
              <a:buNone/>
              <a:defRPr sz="1518" b="1"/>
            </a:lvl7pPr>
            <a:lvl8pPr marL="3036540" indent="0">
              <a:buNone/>
              <a:defRPr sz="1518" b="1"/>
            </a:lvl8pPr>
            <a:lvl9pPr marL="3470331" indent="0">
              <a:buNone/>
              <a:defRPr sz="151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376922"/>
            <a:ext cx="3868340" cy="34960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595159"/>
            <a:ext cx="3887391" cy="781763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791" indent="0">
              <a:buNone/>
              <a:defRPr sz="1898" b="1"/>
            </a:lvl2pPr>
            <a:lvl3pPr marL="867583" indent="0">
              <a:buNone/>
              <a:defRPr sz="1708" b="1"/>
            </a:lvl3pPr>
            <a:lvl4pPr marL="1301374" indent="0">
              <a:buNone/>
              <a:defRPr sz="1518" b="1"/>
            </a:lvl4pPr>
            <a:lvl5pPr marL="1735165" indent="0">
              <a:buNone/>
              <a:defRPr sz="1518" b="1"/>
            </a:lvl5pPr>
            <a:lvl6pPr marL="2168957" indent="0">
              <a:buNone/>
              <a:defRPr sz="1518" b="1"/>
            </a:lvl6pPr>
            <a:lvl7pPr marL="2602748" indent="0">
              <a:buNone/>
              <a:defRPr sz="1518" b="1"/>
            </a:lvl7pPr>
            <a:lvl8pPr marL="3036540" indent="0">
              <a:buNone/>
              <a:defRPr sz="1518" b="1"/>
            </a:lvl8pPr>
            <a:lvl9pPr marL="3470331" indent="0">
              <a:buNone/>
              <a:defRPr sz="151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376922"/>
            <a:ext cx="3887391" cy="34960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81780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97817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29189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3811"/>
            <a:ext cx="2949178" cy="1518338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36913"/>
            <a:ext cx="4629150" cy="4624303"/>
          </a:xfrm>
        </p:spPr>
        <p:txBody>
          <a:bodyPr/>
          <a:lstStyle>
            <a:lvl1pPr>
              <a:defRPr sz="3036"/>
            </a:lvl1pPr>
            <a:lvl2pPr>
              <a:defRPr sz="2657"/>
            </a:lvl2pPr>
            <a:lvl3pPr>
              <a:defRPr sz="2277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952149"/>
            <a:ext cx="2949178" cy="3616597"/>
          </a:xfrm>
        </p:spPr>
        <p:txBody>
          <a:bodyPr/>
          <a:lstStyle>
            <a:lvl1pPr marL="0" indent="0">
              <a:buNone/>
              <a:defRPr sz="1518"/>
            </a:lvl1pPr>
            <a:lvl2pPr marL="433791" indent="0">
              <a:buNone/>
              <a:defRPr sz="1328"/>
            </a:lvl2pPr>
            <a:lvl3pPr marL="867583" indent="0">
              <a:buNone/>
              <a:defRPr sz="1139"/>
            </a:lvl3pPr>
            <a:lvl4pPr marL="1301374" indent="0">
              <a:buNone/>
              <a:defRPr sz="949"/>
            </a:lvl4pPr>
            <a:lvl5pPr marL="1735165" indent="0">
              <a:buNone/>
              <a:defRPr sz="949"/>
            </a:lvl5pPr>
            <a:lvl6pPr marL="2168957" indent="0">
              <a:buNone/>
              <a:defRPr sz="949"/>
            </a:lvl6pPr>
            <a:lvl7pPr marL="2602748" indent="0">
              <a:buNone/>
              <a:defRPr sz="949"/>
            </a:lvl7pPr>
            <a:lvl8pPr marL="3036540" indent="0">
              <a:buNone/>
              <a:defRPr sz="949"/>
            </a:lvl8pPr>
            <a:lvl9pPr marL="3470331" indent="0">
              <a:buNone/>
              <a:defRPr sz="94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553044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3811"/>
            <a:ext cx="2949178" cy="1518338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36913"/>
            <a:ext cx="4629150" cy="4624303"/>
          </a:xfrm>
        </p:spPr>
        <p:txBody>
          <a:bodyPr anchor="t"/>
          <a:lstStyle>
            <a:lvl1pPr marL="0" indent="0">
              <a:buNone/>
              <a:defRPr sz="3036"/>
            </a:lvl1pPr>
            <a:lvl2pPr marL="433791" indent="0">
              <a:buNone/>
              <a:defRPr sz="2657"/>
            </a:lvl2pPr>
            <a:lvl3pPr marL="867583" indent="0">
              <a:buNone/>
              <a:defRPr sz="2277"/>
            </a:lvl3pPr>
            <a:lvl4pPr marL="1301374" indent="0">
              <a:buNone/>
              <a:defRPr sz="1898"/>
            </a:lvl4pPr>
            <a:lvl5pPr marL="1735165" indent="0">
              <a:buNone/>
              <a:defRPr sz="1898"/>
            </a:lvl5pPr>
            <a:lvl6pPr marL="2168957" indent="0">
              <a:buNone/>
              <a:defRPr sz="1898"/>
            </a:lvl6pPr>
            <a:lvl7pPr marL="2602748" indent="0">
              <a:buNone/>
              <a:defRPr sz="1898"/>
            </a:lvl7pPr>
            <a:lvl8pPr marL="3036540" indent="0">
              <a:buNone/>
              <a:defRPr sz="1898"/>
            </a:lvl8pPr>
            <a:lvl9pPr marL="3470331" indent="0">
              <a:buNone/>
              <a:defRPr sz="1898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952149"/>
            <a:ext cx="2949178" cy="3616597"/>
          </a:xfrm>
        </p:spPr>
        <p:txBody>
          <a:bodyPr/>
          <a:lstStyle>
            <a:lvl1pPr marL="0" indent="0">
              <a:buNone/>
              <a:defRPr sz="1518"/>
            </a:lvl1pPr>
            <a:lvl2pPr marL="433791" indent="0">
              <a:buNone/>
              <a:defRPr sz="1328"/>
            </a:lvl2pPr>
            <a:lvl3pPr marL="867583" indent="0">
              <a:buNone/>
              <a:defRPr sz="1139"/>
            </a:lvl3pPr>
            <a:lvl4pPr marL="1301374" indent="0">
              <a:buNone/>
              <a:defRPr sz="949"/>
            </a:lvl4pPr>
            <a:lvl5pPr marL="1735165" indent="0">
              <a:buNone/>
              <a:defRPr sz="949"/>
            </a:lvl5pPr>
            <a:lvl6pPr marL="2168957" indent="0">
              <a:buNone/>
              <a:defRPr sz="949"/>
            </a:lvl6pPr>
            <a:lvl7pPr marL="2602748" indent="0">
              <a:buNone/>
              <a:defRPr sz="949"/>
            </a:lvl7pPr>
            <a:lvl8pPr marL="3036540" indent="0">
              <a:buNone/>
              <a:defRPr sz="949"/>
            </a:lvl8pPr>
            <a:lvl9pPr marL="3470331" indent="0">
              <a:buNone/>
              <a:defRPr sz="94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80156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46447"/>
            <a:ext cx="7886700" cy="1257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32231"/>
            <a:ext cx="7886700" cy="4128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031178"/>
            <a:ext cx="2057400" cy="3464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9E884-4609-6542-8CCC-1E7C4247AA58}" type="datetimeFigureOut">
              <a:rPr lang="en-CH" smtClean="0"/>
              <a:t>18.05.22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031178"/>
            <a:ext cx="3086100" cy="3464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031178"/>
            <a:ext cx="2057400" cy="3464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80988-A0CD-1E4A-8A6C-ECD3936B797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0548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67583" rtl="0" eaLnBrk="1" latinLnBrk="0" hangingPunct="1">
        <a:lnSpc>
          <a:spcPct val="90000"/>
        </a:lnSpc>
        <a:spcBef>
          <a:spcPct val="0"/>
        </a:spcBef>
        <a:buNone/>
        <a:defRPr sz="41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896" indent="-216896" algn="l" defTabSz="867583" rtl="0" eaLnBrk="1" latinLnBrk="0" hangingPunct="1">
        <a:lnSpc>
          <a:spcPct val="90000"/>
        </a:lnSpc>
        <a:spcBef>
          <a:spcPts val="949"/>
        </a:spcBef>
        <a:buFont typeface="Arial" panose="020B0604020202020204" pitchFamily="34" charset="0"/>
        <a:buChar char="•"/>
        <a:defRPr sz="2657" kern="1200">
          <a:solidFill>
            <a:schemeClr val="tx1"/>
          </a:solidFill>
          <a:latin typeface="+mn-lt"/>
          <a:ea typeface="+mn-ea"/>
          <a:cs typeface="+mn-cs"/>
        </a:defRPr>
      </a:lvl1pPr>
      <a:lvl2pPr marL="650687" indent="-216896" algn="l" defTabSz="8675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7" kern="1200">
          <a:solidFill>
            <a:schemeClr val="tx1"/>
          </a:solidFill>
          <a:latin typeface="+mn-lt"/>
          <a:ea typeface="+mn-ea"/>
          <a:cs typeface="+mn-cs"/>
        </a:defRPr>
      </a:lvl2pPr>
      <a:lvl3pPr marL="1084478" indent="-216896" algn="l" defTabSz="8675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518270" indent="-216896" algn="l" defTabSz="8675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952061" indent="-216896" algn="l" defTabSz="8675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385852" indent="-216896" algn="l" defTabSz="8675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819644" indent="-216896" algn="l" defTabSz="8675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253435" indent="-216896" algn="l" defTabSz="8675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687227" indent="-216896" algn="l" defTabSz="8675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7583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1pPr>
      <a:lvl2pPr marL="433791" algn="l" defTabSz="867583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2pPr>
      <a:lvl3pPr marL="867583" algn="l" defTabSz="867583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3pPr>
      <a:lvl4pPr marL="1301374" algn="l" defTabSz="867583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735165" algn="l" defTabSz="867583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168957" algn="l" defTabSz="867583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602748" algn="l" defTabSz="867583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036540" algn="l" defTabSz="867583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470331" algn="l" defTabSz="867583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0622F7E-DAC2-B482-BF4F-5F54A5C79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46447"/>
            <a:ext cx="7886700" cy="816309"/>
          </a:xfrm>
        </p:spPr>
        <p:txBody>
          <a:bodyPr/>
          <a:lstStyle/>
          <a:p>
            <a:r>
              <a:rPr lang="en-CH" dirty="0"/>
              <a:t>CCLI UG Proposed Layout </a:t>
            </a:r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AFF4447E-FB27-79C3-A1AE-37A92F3517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5260025"/>
              </p:ext>
            </p:extLst>
          </p:nvPr>
        </p:nvGraphicFramePr>
        <p:xfrm>
          <a:off x="252271" y="1117490"/>
          <a:ext cx="8263079" cy="119726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965946">
                  <a:extLst>
                    <a:ext uri="{9D8B030D-6E8A-4147-A177-3AD203B41FA5}">
                      <a16:colId xmlns:a16="http://schemas.microsoft.com/office/drawing/2014/main" val="854327018"/>
                    </a:ext>
                  </a:extLst>
                </a:gridCol>
                <a:gridCol w="173800">
                  <a:extLst>
                    <a:ext uri="{9D8B030D-6E8A-4147-A177-3AD203B41FA5}">
                      <a16:colId xmlns:a16="http://schemas.microsoft.com/office/drawing/2014/main" val="4222832985"/>
                    </a:ext>
                  </a:extLst>
                </a:gridCol>
                <a:gridCol w="2781642">
                  <a:extLst>
                    <a:ext uri="{9D8B030D-6E8A-4147-A177-3AD203B41FA5}">
                      <a16:colId xmlns:a16="http://schemas.microsoft.com/office/drawing/2014/main" val="1515285409"/>
                    </a:ext>
                  </a:extLst>
                </a:gridCol>
                <a:gridCol w="173800">
                  <a:extLst>
                    <a:ext uri="{9D8B030D-6E8A-4147-A177-3AD203B41FA5}">
                      <a16:colId xmlns:a16="http://schemas.microsoft.com/office/drawing/2014/main" val="22222453"/>
                    </a:ext>
                  </a:extLst>
                </a:gridCol>
                <a:gridCol w="3167891">
                  <a:extLst>
                    <a:ext uri="{9D8B030D-6E8A-4147-A177-3AD203B41FA5}">
                      <a16:colId xmlns:a16="http://schemas.microsoft.com/office/drawing/2014/main" val="2478256740"/>
                    </a:ext>
                  </a:extLst>
                </a:gridCol>
              </a:tblGrid>
              <a:tr h="1631915">
                <a:tc>
                  <a:txBody>
                    <a:bodyPr/>
                    <a:lstStyle/>
                    <a:p>
                      <a:endParaRPr lang="en-CH" sz="1900" dirty="0">
                        <a:solidFill>
                          <a:schemeClr val="tx1"/>
                        </a:solidFill>
                      </a:endParaRPr>
                    </a:p>
                    <a:p>
                      <a:endParaRPr lang="en-CH" sz="19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CH" sz="1900" b="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CONFLUENCE  CLI </a:t>
                      </a:r>
                    </a:p>
                    <a:p>
                      <a:r>
                        <a:rPr lang="en-CH" sz="1900" b="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Get to Know CCLI</a:t>
                      </a:r>
                    </a:p>
                    <a:p>
                      <a:endParaRPr lang="en-CH" sz="1900" dirty="0">
                        <a:solidFill>
                          <a:schemeClr val="tx1"/>
                        </a:solidFill>
                      </a:endParaRPr>
                    </a:p>
                  </a:txBody>
                  <a:tcPr marL="74200" marR="74200" marT="37100" marB="3710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CH" sz="1900" dirty="0">
                        <a:solidFill>
                          <a:schemeClr val="tx1"/>
                        </a:solidFill>
                      </a:endParaRPr>
                    </a:p>
                  </a:txBody>
                  <a:tcPr marL="74200" marR="74200" marT="37100" marB="371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H" sz="19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CH" sz="19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CH" sz="1900" b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USERS</a:t>
                      </a:r>
                      <a:endParaRPr lang="en-CH" sz="1900" b="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74200" marR="74200" marT="37100" marB="3710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H" sz="1900" b="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74200" marR="74200" marT="37100" marB="371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H" sz="19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CH" sz="19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CH" sz="1900" b="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ADMINISTRATORS</a:t>
                      </a:r>
                    </a:p>
                  </a:txBody>
                  <a:tcPr marL="74200" marR="74200" marT="37100" marB="37100">
                    <a:solidFill>
                      <a:schemeClr val="accent4"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983968"/>
                  </a:ext>
                </a:extLst>
              </a:tr>
              <a:tr h="37927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CH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Getting to know your CCLI</a:t>
                      </a:r>
                    </a:p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r>
                        <a:rPr lang="en-CH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CCLI Overview</a:t>
                      </a:r>
                    </a:p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r>
                        <a:rPr lang="en-CH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Capabilities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r>
                        <a:rPr lang="en-CH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Installation types</a:t>
                      </a:r>
                    </a:p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r>
                        <a:rPr lang="en-CH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Features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 algn="l" defTabSz="867583" rtl="0" eaLnBrk="1" latinLnBrk="0" hangingPunct="1">
                        <a:buFontTx/>
                        <a:buBlip>
                          <a:blip r:embed="rId3"/>
                        </a:buBlip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CLI Client</a:t>
                      </a:r>
                    </a:p>
                    <a:p>
                      <a:pPr marL="0" indent="0" algn="l" defTabSz="867583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 algn="l" defTabSz="867583" rtl="0" eaLnBrk="1" latinLnBrk="0" hangingPunct="1">
                        <a:buFontTx/>
                        <a:buBlip>
                          <a:blip r:embed="rId3"/>
                        </a:buBlip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ACLI Shell</a:t>
                      </a:r>
                    </a:p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r>
                        <a:rPr lang="en-CH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Demo</a:t>
                      </a:r>
                    </a:p>
                  </a:txBody>
                  <a:tcPr marL="74200" marR="74200" marT="37100" marB="37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74200" marR="74200" marT="37100" marB="371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867583" rtl="0" eaLnBrk="1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As a user, you are powerful and can do anything you want with CCLI. </a:t>
                      </a:r>
                    </a:p>
                    <a:p>
                      <a:pPr marL="0" indent="0" algn="l" defTabSz="867583" rtl="0" eaLnBrk="1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Jump to the topic of interest to learn how to do a given task.</a:t>
                      </a:r>
                    </a:p>
                    <a:p>
                      <a:pPr marL="0" indent="0" algn="l" defTabSz="867583" rtl="0" eaLnBrk="1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Navigating in Confluence</a:t>
                      </a: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Managing Space, Pages and Blogs</a:t>
                      </a: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Managing Files</a:t>
                      </a: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Managing Users and Groups</a:t>
                      </a: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Categorizing Content with Labels</a:t>
                      </a: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Configuring Searches</a:t>
                      </a: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Formatting Response Data</a:t>
                      </a: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Exporting Content</a:t>
                      </a: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Versioning</a:t>
                      </a:r>
                    </a:p>
                    <a:p>
                      <a:pPr marL="0" marR="0" lvl="0" indent="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Remote Logging</a:t>
                      </a: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endParaRPr lang="en-CH" sz="1500" dirty="0"/>
                    </a:p>
                    <a:p>
                      <a:endParaRPr lang="en-CH" sz="1500" dirty="0"/>
                    </a:p>
                  </a:txBody>
                  <a:tcPr marL="74200" marR="74200" marT="37100" marB="37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H" sz="1500" dirty="0"/>
                    </a:p>
                  </a:txBody>
                  <a:tcPr marL="74200" marR="74200" marT="37100" marB="371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CH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As an Admin, you are as powerful as a user but with some extra privileges and duties.</a:t>
                      </a:r>
                    </a:p>
                    <a:p>
                      <a:pPr marL="0" marR="0" lvl="0" indent="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0" marR="0" lvl="0" indent="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CH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Find out the extra bits that you can do from the listed topics.</a:t>
                      </a: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CH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Installing CCLI – Prerequisites</a:t>
                      </a: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Upgrading the CCLI</a:t>
                      </a:r>
                    </a:p>
                    <a:p>
                      <a:pPr marL="0" indent="0" algn="l" defTabSz="867583" rtl="0" eaLnBrk="1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Releases</a:t>
                      </a: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GB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Migrating from CLI Server to Cloud</a:t>
                      </a: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endParaRPr lang="en-GB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Managing Sites</a:t>
                      </a: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Managing Permissions</a:t>
                      </a: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marR="0" lvl="0" indent="-28575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CH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Dealing wi</a:t>
                      </a:r>
                      <a:r>
                        <a:rPr lang="en-GB" sz="1300" dirty="0" err="1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th</a:t>
                      </a:r>
                      <a:r>
                        <a:rPr lang="en-GB" sz="13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 Security Issues</a:t>
                      </a:r>
                    </a:p>
                    <a:p>
                      <a:pPr marL="0" marR="0" lvl="0" indent="0" algn="l" defTabSz="8675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CH" sz="1300" kern="1200" dirty="0">
                        <a:solidFill>
                          <a:schemeClr val="tx1"/>
                        </a:solidFill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85750" indent="-285750" algn="l" defTabSz="867583" rtl="0" eaLnBrk="1" latinLnBrk="0" hangingPunct="1">
                        <a:lnSpc>
                          <a:spcPct val="100000"/>
                        </a:lnSpc>
                        <a:buFontTx/>
                        <a:buBlip>
                          <a:blip r:embed="rId3"/>
                        </a:buBlip>
                      </a:pPr>
                      <a:r>
                        <a:rPr lang="en-CH" sz="1300" kern="1200" dirty="0">
                          <a:solidFill>
                            <a:schemeClr val="tx1"/>
                          </a:solidFill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Automating Standard Actions</a:t>
                      </a: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endParaRPr lang="en-CH" sz="1500" dirty="0"/>
                    </a:p>
                    <a:p>
                      <a:endParaRPr lang="en-CH" sz="1500" dirty="0"/>
                    </a:p>
                  </a:txBody>
                  <a:tcPr marL="74200" marR="74200" marT="37100" marB="37100">
                    <a:solidFill>
                      <a:srgbClr val="F2F2F2">
                        <a:alpha val="9764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003254"/>
                  </a:ext>
                </a:extLst>
              </a:tr>
              <a:tr h="3792740">
                <a:tc>
                  <a:txBody>
                    <a:bodyPr/>
                    <a:lstStyle/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74200" marR="74200" marT="37100" marB="37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Blip>
                          <a:blip r:embed="rId3"/>
                        </a:buBlip>
                      </a:pPr>
                      <a:endParaRPr lang="en-CH" sz="13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74200" marR="74200" marT="37100" marB="371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H" sz="1500" dirty="0"/>
                    </a:p>
                  </a:txBody>
                  <a:tcPr marL="74200" marR="74200" marT="37100" marB="37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H" sz="1500" dirty="0"/>
                    </a:p>
                  </a:txBody>
                  <a:tcPr marL="74200" marR="74200" marT="37100" marB="371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H" sz="1500" dirty="0"/>
                    </a:p>
                  </a:txBody>
                  <a:tcPr marL="74200" marR="74200" marT="37100" marB="37100">
                    <a:solidFill>
                      <a:srgbClr val="F2F2F2">
                        <a:alpha val="9764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848804"/>
                  </a:ext>
                </a:extLst>
              </a:tr>
            </a:tbl>
          </a:graphicData>
        </a:graphic>
      </p:graphicFrame>
      <p:pic>
        <p:nvPicPr>
          <p:cNvPr id="15" name="Graphic 14" descr="Gears outline">
            <a:extLst>
              <a:ext uri="{FF2B5EF4-FFF2-40B4-BE49-F238E27FC236}">
                <a16:creationId xmlns:a16="http://schemas.microsoft.com/office/drawing/2014/main" id="{AFB97EFE-A5A2-B1CC-A7D3-D82456530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9837" y="1154725"/>
            <a:ext cx="741998" cy="678506"/>
          </a:xfrm>
          <a:prstGeom prst="rect">
            <a:avLst/>
          </a:prstGeom>
        </p:spPr>
      </p:pic>
      <p:pic>
        <p:nvPicPr>
          <p:cNvPr id="19" name="Graphic 18" descr="Books outline">
            <a:extLst>
              <a:ext uri="{FF2B5EF4-FFF2-40B4-BE49-F238E27FC236}">
                <a16:creationId xmlns:a16="http://schemas.microsoft.com/office/drawing/2014/main" id="{CE59B2CE-D089-7698-31E8-1095FAE090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7651" y="1162756"/>
            <a:ext cx="741998" cy="612402"/>
          </a:xfrm>
          <a:prstGeom prst="rect">
            <a:avLst/>
          </a:prstGeom>
        </p:spPr>
      </p:pic>
      <p:pic>
        <p:nvPicPr>
          <p:cNvPr id="22" name="Graphic 21" descr="Programmer male outline">
            <a:extLst>
              <a:ext uri="{FF2B5EF4-FFF2-40B4-BE49-F238E27FC236}">
                <a16:creationId xmlns:a16="http://schemas.microsoft.com/office/drawing/2014/main" id="{1BFF95E2-BF2F-D5D4-F3AD-2890891F63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15872" y="1111372"/>
            <a:ext cx="741998" cy="61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178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1613</TotalTime>
  <Words>148</Words>
  <Application>Microsoft Macintosh PowerPoint</Application>
  <PresentationFormat>Custom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 Neue</vt:lpstr>
      <vt:lpstr>Office Theme</vt:lpstr>
      <vt:lpstr>CCLI UG Proposed Layout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CCLI UG Proposed Layout </dc:title>
  <dc:creator>Mariaele Amandola</dc:creator>
  <cp:lastModifiedBy>Mariaele Amandola</cp:lastModifiedBy>
  <cp:revision>9</cp:revision>
  <dcterms:created xsi:type="dcterms:W3CDTF">2022-05-12T09:35:44Z</dcterms:created>
  <dcterms:modified xsi:type="dcterms:W3CDTF">2022-05-18T12:39:03Z</dcterms:modified>
</cp:coreProperties>
</file>