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7" r:id="rId9"/>
    <p:sldId id="264" r:id="rId10"/>
    <p:sldId id="265" r:id="rId11"/>
    <p:sldId id="266" r:id="rId12"/>
  </p:sldIdLst>
  <p:sldSz cx="12192000" cy="6858000"/>
  <p:notesSz cx="6858000" cy="9777413"/>
  <p:custDataLst>
    <p:tags r:id="rId15"/>
  </p:custDataLst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50000"/>
      </a:spcBef>
      <a:spcAft>
        <a:spcPct val="0"/>
      </a:spcAft>
      <a:defRPr kern="1200">
        <a:solidFill>
          <a:schemeClr val="tx1"/>
        </a:solidFill>
        <a:latin typeface="Imago" pitchFamily="2" charset="0"/>
        <a:ea typeface="+mn-ea"/>
        <a:cs typeface="+mn-cs"/>
      </a:defRPr>
    </a:lvl1pPr>
    <a:lvl2pPr marL="457200" algn="l" rtl="0" eaLnBrk="0" fontAlgn="base" hangingPunct="0">
      <a:spcBef>
        <a:spcPct val="50000"/>
      </a:spcBef>
      <a:spcAft>
        <a:spcPct val="0"/>
      </a:spcAft>
      <a:defRPr kern="1200">
        <a:solidFill>
          <a:schemeClr val="tx1"/>
        </a:solidFill>
        <a:latin typeface="Imago" pitchFamily="2" charset="0"/>
        <a:ea typeface="+mn-ea"/>
        <a:cs typeface="+mn-cs"/>
      </a:defRPr>
    </a:lvl2pPr>
    <a:lvl3pPr marL="914400" algn="l" rtl="0" eaLnBrk="0" fontAlgn="base" hangingPunct="0">
      <a:spcBef>
        <a:spcPct val="50000"/>
      </a:spcBef>
      <a:spcAft>
        <a:spcPct val="0"/>
      </a:spcAft>
      <a:defRPr kern="1200">
        <a:solidFill>
          <a:schemeClr val="tx1"/>
        </a:solidFill>
        <a:latin typeface="Imago" pitchFamily="2" charset="0"/>
        <a:ea typeface="+mn-ea"/>
        <a:cs typeface="+mn-cs"/>
      </a:defRPr>
    </a:lvl3pPr>
    <a:lvl4pPr marL="1371600" algn="l" rtl="0" eaLnBrk="0" fontAlgn="base" hangingPunct="0">
      <a:spcBef>
        <a:spcPct val="50000"/>
      </a:spcBef>
      <a:spcAft>
        <a:spcPct val="0"/>
      </a:spcAft>
      <a:defRPr kern="1200">
        <a:solidFill>
          <a:schemeClr val="tx1"/>
        </a:solidFill>
        <a:latin typeface="Imago" pitchFamily="2" charset="0"/>
        <a:ea typeface="+mn-ea"/>
        <a:cs typeface="+mn-cs"/>
      </a:defRPr>
    </a:lvl4pPr>
    <a:lvl5pPr marL="1828800" algn="l" rtl="0" eaLnBrk="0" fontAlgn="base" hangingPunct="0">
      <a:spcBef>
        <a:spcPct val="50000"/>
      </a:spcBef>
      <a:spcAft>
        <a:spcPct val="0"/>
      </a:spcAft>
      <a:defRPr kern="1200">
        <a:solidFill>
          <a:schemeClr val="tx1"/>
        </a:solidFill>
        <a:latin typeface="Imago" pitchFamily="2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Imago" pitchFamily="2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Imago" pitchFamily="2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Imago" pitchFamily="2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Imago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54" userDrawn="1">
          <p15:clr>
            <a:srgbClr val="A4A3A4"/>
          </p15:clr>
        </p15:guide>
        <p15:guide id="2" orient="horz" pos="330" userDrawn="1">
          <p15:clr>
            <a:srgbClr val="A4A3A4"/>
          </p15:clr>
        </p15:guide>
        <p15:guide id="3" orient="horz" pos="1182" userDrawn="1">
          <p15:clr>
            <a:srgbClr val="A4A3A4"/>
          </p15:clr>
        </p15:guide>
        <p15:guide id="4" orient="horz" pos="1098" userDrawn="1">
          <p15:clr>
            <a:srgbClr val="A4A3A4"/>
          </p15:clr>
        </p15:guide>
        <p15:guide id="5" orient="horz" pos="4110" userDrawn="1">
          <p15:clr>
            <a:srgbClr val="A4A3A4"/>
          </p15:clr>
        </p15:guide>
        <p15:guide id="6" pos="340" userDrawn="1">
          <p15:clr>
            <a:srgbClr val="A4A3A4"/>
          </p15:clr>
        </p15:guide>
        <p15:guide id="7" pos="73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9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B760F9"/>
    <a:srgbClr val="3365FB"/>
    <a:srgbClr val="00B7A5"/>
    <a:srgbClr val="F76681"/>
    <a:srgbClr val="D49FFF"/>
    <a:srgbClr val="A2C1FE"/>
    <a:srgbClr val="8CF4EA"/>
    <a:srgbClr val="6767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>
      <p:cViewPr varScale="1">
        <p:scale>
          <a:sx n="117" d="100"/>
          <a:sy n="117" d="100"/>
        </p:scale>
        <p:origin x="355" y="82"/>
      </p:cViewPr>
      <p:guideLst>
        <p:guide orient="horz" pos="3954"/>
        <p:guide orient="horz" pos="330"/>
        <p:guide orient="horz" pos="1182"/>
        <p:guide orient="horz" pos="1098"/>
        <p:guide orient="horz" pos="4110"/>
        <p:guide pos="340"/>
        <p:guide pos="735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154" y="-114"/>
      </p:cViewPr>
      <p:guideLst>
        <p:guide orient="horz" pos="3079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0F5F29-7D59-45C2-AC5E-04AF666BA649}" type="doc">
      <dgm:prSet loTypeId="urn:microsoft.com/office/officeart/2011/layout/InterconnectedBlockProcess" loCatId="officeonline" qsTypeId="urn:microsoft.com/office/officeart/2005/8/quickstyle/3d6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231D38C-0994-4FD0-9683-E5BBD4A614AD}" type="pres">
      <dgm:prSet presAssocID="{9E0F5F29-7D59-45C2-AC5E-04AF666BA649}" presName="Name0" presStyleCnt="0">
        <dgm:presLayoutVars>
          <dgm:chMax val="7"/>
          <dgm:chPref val="5"/>
          <dgm:dir/>
          <dgm:animOne val="branch"/>
          <dgm:animLvl val="lvl"/>
        </dgm:presLayoutVars>
      </dgm:prSet>
      <dgm:spPr/>
    </dgm:pt>
  </dgm:ptLst>
  <dgm:cxnLst>
    <dgm:cxn modelId="{8AA9A1EE-FF7E-4F8F-8AE6-0237B025F376}" type="presOf" srcId="{9E0F5F29-7D59-45C2-AC5E-04AF666BA649}" destId="{9231D38C-0994-4FD0-9683-E5BBD4A614AD}" srcOrd="0" destOrd="0" presId="urn:microsoft.com/office/officeart/2011/layout/InterconnectedBlock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F2A2E0-F0FC-4D59-BACE-12EE97492DC8}" type="doc">
      <dgm:prSet loTypeId="urn:microsoft.com/office/officeart/2011/layout/InterconnectedBlock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E5BD566-53C3-42A1-BB9C-8832F83FA2F2}">
      <dgm:prSet phldrT="[Text]" custT="1"/>
      <dgm:spPr>
        <a:solidFill>
          <a:schemeClr val="accent6"/>
        </a:solidFill>
      </dgm:spPr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Content Request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23148A-C789-49A8-9608-449DD653140E}" type="parTrans" cxnId="{55B9705D-C7D4-4730-82A8-0C25D193E23A}">
      <dgm:prSet/>
      <dgm:spPr/>
      <dgm:t>
        <a:bodyPr/>
        <a:lstStyle/>
        <a:p>
          <a:endParaRPr lang="en-US"/>
        </a:p>
      </dgm:t>
    </dgm:pt>
    <dgm:pt modelId="{7BC5A5BF-C926-49F1-833B-1831B7B1FBF5}" type="sibTrans" cxnId="{55B9705D-C7D4-4730-82A8-0C25D193E23A}">
      <dgm:prSet/>
      <dgm:spPr/>
      <dgm:t>
        <a:bodyPr/>
        <a:lstStyle/>
        <a:p>
          <a:endParaRPr lang="en-US"/>
        </a:p>
      </dgm:t>
    </dgm:pt>
    <dgm:pt modelId="{F71B3FA4-080A-4377-A091-AE7299BB9B99}">
      <dgm:prSet phldrT="[Text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endParaRPr lang="en-US" sz="1500" dirty="0" smtClean="0"/>
        </a:p>
        <a:p>
          <a:pPr algn="l"/>
          <a:r>
            <a:rPr lang="en-US" sz="1100" dirty="0" smtClean="0"/>
            <a:t>&gt; Request for new content or content update</a:t>
          </a:r>
        </a:p>
        <a:p>
          <a:pPr algn="l"/>
          <a:r>
            <a:rPr lang="en-US" sz="1100" dirty="0" smtClean="0"/>
            <a:t>&gt;Requestors can be:</a:t>
          </a:r>
        </a:p>
        <a:p>
          <a:pPr algn="l"/>
          <a:r>
            <a:rPr lang="en-US" sz="1100" dirty="0" smtClean="0"/>
            <a:t>   &gt;Product Owner</a:t>
          </a:r>
        </a:p>
        <a:p>
          <a:pPr algn="l"/>
          <a:r>
            <a:rPr lang="en-US" sz="1100" dirty="0" smtClean="0"/>
            <a:t>   &gt;DevOps Team</a:t>
          </a:r>
        </a:p>
        <a:p>
          <a:pPr algn="l"/>
          <a:r>
            <a:rPr lang="en-US" sz="1100" dirty="0" smtClean="0"/>
            <a:t>   &gt; Stakeholders</a:t>
          </a:r>
        </a:p>
        <a:p>
          <a:pPr algn="l"/>
          <a:r>
            <a:rPr lang="en-US" sz="1100" dirty="0" smtClean="0"/>
            <a:t>&gt;Request is assigned to Author</a:t>
          </a:r>
          <a:endParaRPr lang="en-US" sz="1100" dirty="0"/>
        </a:p>
      </dgm:t>
    </dgm:pt>
    <dgm:pt modelId="{C44BA430-8F04-4E3F-BE2A-01D854247DF5}" type="parTrans" cxnId="{590A9708-CCD9-4F4F-8A5E-C46BBD2C3DC8}">
      <dgm:prSet/>
      <dgm:spPr/>
      <dgm:t>
        <a:bodyPr/>
        <a:lstStyle/>
        <a:p>
          <a:endParaRPr lang="en-US"/>
        </a:p>
      </dgm:t>
    </dgm:pt>
    <dgm:pt modelId="{C54EA6A3-778E-4529-8FC2-5C9E090CE5AD}" type="sibTrans" cxnId="{590A9708-CCD9-4F4F-8A5E-C46BBD2C3DC8}">
      <dgm:prSet/>
      <dgm:spPr/>
      <dgm:t>
        <a:bodyPr/>
        <a:lstStyle/>
        <a:p>
          <a:endParaRPr lang="en-US"/>
        </a:p>
      </dgm:t>
    </dgm:pt>
    <dgm:pt modelId="{EF2CDF6B-ECF1-4FE5-A8C1-4A52B38623EC}">
      <dgm:prSet phldrT="[Text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dirty="0" smtClean="0"/>
            <a:t>Content Validated</a:t>
          </a:r>
          <a:endParaRPr lang="en-US" dirty="0"/>
        </a:p>
      </dgm:t>
    </dgm:pt>
    <dgm:pt modelId="{BC5F5F79-86E6-446E-8B2F-98E747174B27}" type="parTrans" cxnId="{FAD71033-515E-4D00-B057-1A05AE7D0B90}">
      <dgm:prSet/>
      <dgm:spPr/>
      <dgm:t>
        <a:bodyPr/>
        <a:lstStyle/>
        <a:p>
          <a:endParaRPr lang="en-US"/>
        </a:p>
      </dgm:t>
    </dgm:pt>
    <dgm:pt modelId="{FB7C62B5-6111-4C28-9C6A-620CB79ED160}" type="sibTrans" cxnId="{FAD71033-515E-4D00-B057-1A05AE7D0B90}">
      <dgm:prSet/>
      <dgm:spPr/>
      <dgm:t>
        <a:bodyPr/>
        <a:lstStyle/>
        <a:p>
          <a:endParaRPr lang="en-US"/>
        </a:p>
      </dgm:t>
    </dgm:pt>
    <dgm:pt modelId="{8EAC734D-6239-43F3-B14A-34EB976A7062}">
      <dgm:prSet phldrT="[Text]" custT="1"/>
      <dgm:spPr>
        <a:solidFill>
          <a:srgbClr val="92D050"/>
        </a:solidFill>
      </dgm:spPr>
      <dgm:t>
        <a:bodyPr/>
        <a:lstStyle/>
        <a:p>
          <a:pPr algn="l"/>
          <a:r>
            <a:rPr lang="en-US" sz="1100" dirty="0" smtClean="0"/>
            <a:t>&gt; Product Owner and other stakeholders validate initial draft</a:t>
          </a:r>
        </a:p>
        <a:p>
          <a:pPr algn="l"/>
          <a:r>
            <a:rPr lang="en-US" sz="1100" dirty="0" smtClean="0"/>
            <a:t>&gt;Editorial and technical reviews dates are agreed.</a:t>
          </a:r>
          <a:endParaRPr lang="en-US" sz="1100" dirty="0"/>
        </a:p>
      </dgm:t>
    </dgm:pt>
    <dgm:pt modelId="{CEE72FF8-4603-494E-B912-A7AA04D623D3}" type="parTrans" cxnId="{76A49C5E-E73D-446D-836B-D18D93A10169}">
      <dgm:prSet/>
      <dgm:spPr/>
      <dgm:t>
        <a:bodyPr/>
        <a:lstStyle/>
        <a:p>
          <a:endParaRPr lang="en-US"/>
        </a:p>
      </dgm:t>
    </dgm:pt>
    <dgm:pt modelId="{EC85D9C9-8A9E-42C2-9D49-92B435F62490}" type="sibTrans" cxnId="{76A49C5E-E73D-446D-836B-D18D93A10169}">
      <dgm:prSet/>
      <dgm:spPr/>
      <dgm:t>
        <a:bodyPr/>
        <a:lstStyle/>
        <a:p>
          <a:endParaRPr lang="en-US"/>
        </a:p>
      </dgm:t>
    </dgm:pt>
    <dgm:pt modelId="{AB3DAECF-5884-4F50-B635-5C058399F85D}">
      <dgm:prSet phldrT="[Text]"/>
      <dgm:spPr>
        <a:solidFill>
          <a:schemeClr val="accent6"/>
        </a:solidFill>
      </dgm:spPr>
      <dgm:t>
        <a:bodyPr/>
        <a:lstStyle/>
        <a:p>
          <a:r>
            <a:rPr lang="en-US" dirty="0" smtClean="0"/>
            <a:t>Content Developed</a:t>
          </a:r>
          <a:endParaRPr lang="en-US" dirty="0"/>
        </a:p>
      </dgm:t>
    </dgm:pt>
    <dgm:pt modelId="{DABE869F-E658-4B68-9937-BE2D95946595}" type="parTrans" cxnId="{2E65F4CA-D084-4357-80B9-3FC6725E84BE}">
      <dgm:prSet/>
      <dgm:spPr/>
      <dgm:t>
        <a:bodyPr/>
        <a:lstStyle/>
        <a:p>
          <a:endParaRPr lang="en-US"/>
        </a:p>
      </dgm:t>
    </dgm:pt>
    <dgm:pt modelId="{A3D64331-E54C-4468-B116-19D20AAC1E10}" type="sibTrans" cxnId="{2E65F4CA-D084-4357-80B9-3FC6725E84BE}">
      <dgm:prSet/>
      <dgm:spPr/>
      <dgm:t>
        <a:bodyPr/>
        <a:lstStyle/>
        <a:p>
          <a:endParaRPr lang="en-US"/>
        </a:p>
      </dgm:t>
    </dgm:pt>
    <dgm:pt modelId="{4BF27758-C2B7-4428-92E6-12FA1AE55958}">
      <dgm:prSet phldrT="[Text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en-US" sz="1100" dirty="0" smtClean="0"/>
            <a:t>&gt; Based on feedback during validation of initial draft is developed.</a:t>
          </a:r>
        </a:p>
        <a:p>
          <a:pPr algn="l"/>
          <a:endParaRPr lang="en-US" sz="1100" dirty="0"/>
        </a:p>
      </dgm:t>
    </dgm:pt>
    <dgm:pt modelId="{EA419220-E022-4BC6-BBDF-B0FC1ABCF451}" type="parTrans" cxnId="{56037CB4-8F2B-45DE-8458-50A2A6FBE1EF}">
      <dgm:prSet/>
      <dgm:spPr/>
      <dgm:t>
        <a:bodyPr/>
        <a:lstStyle/>
        <a:p>
          <a:endParaRPr lang="en-US"/>
        </a:p>
      </dgm:t>
    </dgm:pt>
    <dgm:pt modelId="{FD6DBD6E-06FB-4A14-A272-F2953784A173}" type="sibTrans" cxnId="{56037CB4-8F2B-45DE-8458-50A2A6FBE1EF}">
      <dgm:prSet/>
      <dgm:spPr/>
      <dgm:t>
        <a:bodyPr/>
        <a:lstStyle/>
        <a:p>
          <a:endParaRPr lang="en-US"/>
        </a:p>
      </dgm:t>
    </dgm:pt>
    <dgm:pt modelId="{7B76AC85-99F9-45CC-B100-1B9F6348B786}">
      <dgm:prSet phldrT="[Text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dirty="0" smtClean="0"/>
            <a:t>Content Approved </a:t>
          </a:r>
          <a:endParaRPr lang="en-US" dirty="0"/>
        </a:p>
      </dgm:t>
    </dgm:pt>
    <dgm:pt modelId="{C0B1CC1D-85F3-4DB6-9D4D-4E2492300DC1}" type="parTrans" cxnId="{8A209592-FB5A-4D22-9F26-67E907978DB1}">
      <dgm:prSet/>
      <dgm:spPr/>
      <dgm:t>
        <a:bodyPr/>
        <a:lstStyle/>
        <a:p>
          <a:endParaRPr lang="en-US"/>
        </a:p>
      </dgm:t>
    </dgm:pt>
    <dgm:pt modelId="{45EA4B0E-0B00-4EEC-AEE7-E3C7C0BA2AA3}" type="sibTrans" cxnId="{8A209592-FB5A-4D22-9F26-67E907978DB1}">
      <dgm:prSet/>
      <dgm:spPr/>
      <dgm:t>
        <a:bodyPr/>
        <a:lstStyle/>
        <a:p>
          <a:endParaRPr lang="en-US"/>
        </a:p>
      </dgm:t>
    </dgm:pt>
    <dgm:pt modelId="{FDD1AD8E-F5D4-43DA-A1DA-92D1711D8DFC}">
      <dgm:prSet phldrT="[Text]"/>
      <dgm:spPr>
        <a:solidFill>
          <a:schemeClr val="accent6"/>
        </a:solidFill>
      </dgm:spPr>
      <dgm:t>
        <a:bodyPr/>
        <a:lstStyle/>
        <a:p>
          <a:r>
            <a:rPr lang="en-US" dirty="0" smtClean="0"/>
            <a:t>Content is Published</a:t>
          </a:r>
          <a:endParaRPr lang="en-US" dirty="0"/>
        </a:p>
      </dgm:t>
    </dgm:pt>
    <dgm:pt modelId="{731CFD39-C00D-4036-86FF-AE9D05EF4906}" type="parTrans" cxnId="{AECAA19D-4911-46F8-A6F0-DF4309674E80}">
      <dgm:prSet/>
      <dgm:spPr/>
      <dgm:t>
        <a:bodyPr/>
        <a:lstStyle/>
        <a:p>
          <a:endParaRPr lang="en-US"/>
        </a:p>
      </dgm:t>
    </dgm:pt>
    <dgm:pt modelId="{710E4C52-83D7-4E3A-B0A3-586E8B33E182}" type="sibTrans" cxnId="{AECAA19D-4911-46F8-A6F0-DF4309674E80}">
      <dgm:prSet/>
      <dgm:spPr/>
      <dgm:t>
        <a:bodyPr/>
        <a:lstStyle/>
        <a:p>
          <a:endParaRPr lang="en-US"/>
        </a:p>
      </dgm:t>
    </dgm:pt>
    <dgm:pt modelId="{01252EF4-AED3-402C-B6BB-747679D5B78D}">
      <dgm:prSet phldrT="[Text]" phldr="1"/>
      <dgm:spPr/>
      <dgm:t>
        <a:bodyPr/>
        <a:lstStyle/>
        <a:p>
          <a:endParaRPr lang="en-US"/>
        </a:p>
      </dgm:t>
    </dgm:pt>
    <dgm:pt modelId="{4E762AEC-AAE2-4B23-8057-2EA453F9B040}" type="parTrans" cxnId="{05F074E9-B0FC-4608-BEA2-B066C47A9959}">
      <dgm:prSet/>
      <dgm:spPr/>
      <dgm:t>
        <a:bodyPr/>
        <a:lstStyle/>
        <a:p>
          <a:endParaRPr lang="en-US"/>
        </a:p>
      </dgm:t>
    </dgm:pt>
    <dgm:pt modelId="{47F18189-E1E3-4509-8729-1305E8C8FD4A}" type="sibTrans" cxnId="{05F074E9-B0FC-4608-BEA2-B066C47A9959}">
      <dgm:prSet/>
      <dgm:spPr/>
      <dgm:t>
        <a:bodyPr/>
        <a:lstStyle/>
        <a:p>
          <a:endParaRPr lang="en-US"/>
        </a:p>
      </dgm:t>
    </dgm:pt>
    <dgm:pt modelId="{B3FDF20F-BC49-4363-922B-CDD1F0C31FC5}">
      <dgm:prSet phldrT="[Text]" phldr="1"/>
      <dgm:spPr/>
      <dgm:t>
        <a:bodyPr/>
        <a:lstStyle/>
        <a:p>
          <a:endParaRPr lang="en-US"/>
        </a:p>
      </dgm:t>
    </dgm:pt>
    <dgm:pt modelId="{83AC69D6-E68F-45F2-B480-EDDD66E5C696}" type="parTrans" cxnId="{3FC84B76-0E82-41D1-B80C-87C0C96E48E6}">
      <dgm:prSet/>
      <dgm:spPr/>
      <dgm:t>
        <a:bodyPr/>
        <a:lstStyle/>
        <a:p>
          <a:endParaRPr lang="en-US"/>
        </a:p>
      </dgm:t>
    </dgm:pt>
    <dgm:pt modelId="{09C199F9-554A-4034-AD9C-19EB42639E70}" type="sibTrans" cxnId="{3FC84B76-0E82-41D1-B80C-87C0C96E48E6}">
      <dgm:prSet/>
      <dgm:spPr/>
      <dgm:t>
        <a:bodyPr/>
        <a:lstStyle/>
        <a:p>
          <a:endParaRPr lang="en-US"/>
        </a:p>
      </dgm:t>
    </dgm:pt>
    <dgm:pt modelId="{7AFE9B0A-6063-470A-8E0A-5353E0BFA6BD}">
      <dgm:prSet phldrT="[Text]" phldr="1"/>
      <dgm:spPr/>
      <dgm:t>
        <a:bodyPr/>
        <a:lstStyle/>
        <a:p>
          <a:endParaRPr lang="en-US"/>
        </a:p>
      </dgm:t>
    </dgm:pt>
    <dgm:pt modelId="{7FF8E354-57D5-4443-B759-AEACE304A457}" type="parTrans" cxnId="{521DAEC8-BDEE-4130-BA74-E47B1A347524}">
      <dgm:prSet/>
      <dgm:spPr/>
      <dgm:t>
        <a:bodyPr/>
        <a:lstStyle/>
        <a:p>
          <a:endParaRPr lang="en-US"/>
        </a:p>
      </dgm:t>
    </dgm:pt>
    <dgm:pt modelId="{DA692B5B-DF92-4F75-A034-ED29A1561D17}" type="sibTrans" cxnId="{521DAEC8-BDEE-4130-BA74-E47B1A347524}">
      <dgm:prSet/>
      <dgm:spPr/>
      <dgm:t>
        <a:bodyPr/>
        <a:lstStyle/>
        <a:p>
          <a:endParaRPr lang="en-US"/>
        </a:p>
      </dgm:t>
    </dgm:pt>
    <dgm:pt modelId="{D1FDAA04-85F6-401A-AFEE-A30B0D2FB82E}">
      <dgm:prSet phldrT="[Text]" phldr="1"/>
      <dgm:spPr/>
      <dgm:t>
        <a:bodyPr/>
        <a:lstStyle/>
        <a:p>
          <a:endParaRPr lang="en-US"/>
        </a:p>
      </dgm:t>
    </dgm:pt>
    <dgm:pt modelId="{F1A81E4D-73C2-4597-AC13-A6842C892239}" type="parTrans" cxnId="{1FFD4D60-9C9F-48B2-BB64-9D566E96D3A6}">
      <dgm:prSet/>
      <dgm:spPr/>
      <dgm:t>
        <a:bodyPr/>
        <a:lstStyle/>
        <a:p>
          <a:endParaRPr lang="en-US"/>
        </a:p>
      </dgm:t>
    </dgm:pt>
    <dgm:pt modelId="{B6B5206C-D6F2-445B-9946-89BD79165BF2}" type="sibTrans" cxnId="{1FFD4D60-9C9F-48B2-BB64-9D566E96D3A6}">
      <dgm:prSet/>
      <dgm:spPr/>
      <dgm:t>
        <a:bodyPr/>
        <a:lstStyle/>
        <a:p>
          <a:endParaRPr lang="en-US"/>
        </a:p>
      </dgm:t>
    </dgm:pt>
    <dgm:pt modelId="{61D79F79-F5B4-4715-A573-5726F8217F50}">
      <dgm:prSet phldrT="[Text]" phldr="1"/>
      <dgm:spPr/>
      <dgm:t>
        <a:bodyPr/>
        <a:lstStyle/>
        <a:p>
          <a:endParaRPr lang="en-US"/>
        </a:p>
      </dgm:t>
    </dgm:pt>
    <dgm:pt modelId="{BA1FB0D7-F1B7-4798-81FB-58C67A8A6AE3}" type="parTrans" cxnId="{0179688C-D54F-4445-B55D-B0B1D09F3F04}">
      <dgm:prSet/>
      <dgm:spPr/>
      <dgm:t>
        <a:bodyPr/>
        <a:lstStyle/>
        <a:p>
          <a:endParaRPr lang="en-US"/>
        </a:p>
      </dgm:t>
    </dgm:pt>
    <dgm:pt modelId="{7A684983-7CA4-40F5-9BCF-C60FE12596D5}" type="sibTrans" cxnId="{0179688C-D54F-4445-B55D-B0B1D09F3F04}">
      <dgm:prSet/>
      <dgm:spPr/>
      <dgm:t>
        <a:bodyPr/>
        <a:lstStyle/>
        <a:p>
          <a:endParaRPr lang="en-US"/>
        </a:p>
      </dgm:t>
    </dgm:pt>
    <dgm:pt modelId="{68B813CC-2DF1-4C79-B741-99F5B63B00E0}">
      <dgm:prSet phldrT="[Text]"/>
      <dgm:spPr>
        <a:solidFill>
          <a:schemeClr val="accent6"/>
        </a:solidFill>
      </dgm:spPr>
      <dgm:t>
        <a:bodyPr/>
        <a:lstStyle/>
        <a:p>
          <a:r>
            <a:rPr lang="en-US" dirty="0" smtClean="0"/>
            <a:t>Content Designed</a:t>
          </a:r>
          <a:endParaRPr lang="en-US" dirty="0"/>
        </a:p>
      </dgm:t>
    </dgm:pt>
    <dgm:pt modelId="{495F6463-F4AB-41E8-A4BA-1CFABACA105D}" type="parTrans" cxnId="{FF74A3E9-D05F-4AB6-9CC2-A29894CB8E19}">
      <dgm:prSet/>
      <dgm:spPr/>
      <dgm:t>
        <a:bodyPr/>
        <a:lstStyle/>
        <a:p>
          <a:endParaRPr lang="en-US"/>
        </a:p>
      </dgm:t>
    </dgm:pt>
    <dgm:pt modelId="{D547DECE-D328-4F61-B1A9-1C27E73BDEC1}" type="sibTrans" cxnId="{FF74A3E9-D05F-4AB6-9CC2-A29894CB8E19}">
      <dgm:prSet/>
      <dgm:spPr/>
      <dgm:t>
        <a:bodyPr/>
        <a:lstStyle/>
        <a:p>
          <a:endParaRPr lang="en-US"/>
        </a:p>
      </dgm:t>
    </dgm:pt>
    <dgm:pt modelId="{3D9F1DFC-7F8B-4658-8C8C-1C3586FD1D4F}">
      <dgm:prSet phldrT="[Text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dirty="0" smtClean="0"/>
            <a:t>Request is </a:t>
          </a:r>
          <a:r>
            <a:rPr lang="en-US" dirty="0" err="1" smtClean="0"/>
            <a:t>Analysed</a:t>
          </a:r>
          <a:endParaRPr lang="en-US" dirty="0"/>
        </a:p>
      </dgm:t>
    </dgm:pt>
    <dgm:pt modelId="{077DEFA0-6A6B-463A-84A0-C1DDE211EDC0}" type="parTrans" cxnId="{92466D0D-B5CA-40D0-8C22-1ACBFF38A756}">
      <dgm:prSet/>
      <dgm:spPr/>
      <dgm:t>
        <a:bodyPr/>
        <a:lstStyle/>
        <a:p>
          <a:endParaRPr lang="en-US"/>
        </a:p>
      </dgm:t>
    </dgm:pt>
    <dgm:pt modelId="{1DDCC426-9564-4B36-ABC0-A74ED50FDCB2}" type="sibTrans" cxnId="{92466D0D-B5CA-40D0-8C22-1ACBFF38A756}">
      <dgm:prSet/>
      <dgm:spPr/>
      <dgm:t>
        <a:bodyPr/>
        <a:lstStyle/>
        <a:p>
          <a:endParaRPr lang="en-US"/>
        </a:p>
      </dgm:t>
    </dgm:pt>
    <dgm:pt modelId="{12EDADA7-1326-438E-86F8-2E26A5075944}">
      <dgm:prSet custT="1"/>
      <dgm:spPr>
        <a:solidFill>
          <a:srgbClr val="92D050"/>
        </a:solidFill>
      </dgm:spPr>
      <dgm:t>
        <a:bodyPr/>
        <a:lstStyle/>
        <a:p>
          <a:pPr algn="l"/>
          <a:r>
            <a:rPr lang="en-US" sz="1100" dirty="0" smtClean="0">
              <a:solidFill>
                <a:schemeClr val="tx1"/>
              </a:solidFill>
              <a:latin typeface="+mj-lt"/>
              <a:cs typeface="Arial" panose="020B0604020202020204" pitchFamily="34" charset="0"/>
            </a:rPr>
            <a:t>&gt;Request is </a:t>
          </a:r>
          <a:r>
            <a:rPr lang="en-US" sz="1100" dirty="0" err="1" smtClean="0">
              <a:solidFill>
                <a:schemeClr val="tx1"/>
              </a:solidFill>
              <a:latin typeface="+mj-lt"/>
              <a:cs typeface="Arial" panose="020B0604020202020204" pitchFamily="34" charset="0"/>
            </a:rPr>
            <a:t>analysed</a:t>
          </a:r>
          <a:r>
            <a:rPr lang="en-US" sz="1100" dirty="0" smtClean="0">
              <a:solidFill>
                <a:schemeClr val="tx1"/>
              </a:solidFill>
              <a:latin typeface="+mj-lt"/>
              <a:cs typeface="Arial" panose="020B0604020202020204" pitchFamily="34" charset="0"/>
            </a:rPr>
            <a:t>:</a:t>
          </a:r>
        </a:p>
        <a:p>
          <a:pPr algn="l"/>
          <a:r>
            <a:rPr lang="en-US" sz="1100" dirty="0" smtClean="0">
              <a:solidFill>
                <a:schemeClr val="tx1"/>
              </a:solidFill>
              <a:latin typeface="+mj-lt"/>
              <a:cs typeface="Arial" panose="020B0604020202020204" pitchFamily="34" charset="0"/>
            </a:rPr>
            <a:t>    &gt; New content? </a:t>
          </a:r>
        </a:p>
        <a:p>
          <a:pPr algn="l"/>
          <a:r>
            <a:rPr lang="en-US" sz="1100" dirty="0" smtClean="0">
              <a:solidFill>
                <a:schemeClr val="tx1"/>
              </a:solidFill>
              <a:latin typeface="+mj-lt"/>
              <a:cs typeface="Arial" panose="020B0604020202020204" pitchFamily="34" charset="0"/>
            </a:rPr>
            <a:t>        OR</a:t>
          </a:r>
        </a:p>
        <a:p>
          <a:pPr algn="l"/>
          <a:r>
            <a:rPr lang="en-US" sz="1100" dirty="0" smtClean="0">
              <a:solidFill>
                <a:schemeClr val="tx1"/>
              </a:solidFill>
              <a:latin typeface="+mj-lt"/>
              <a:cs typeface="Arial" panose="020B0604020202020204" pitchFamily="34" charset="0"/>
            </a:rPr>
            <a:t>    &gt; Update?</a:t>
          </a:r>
        </a:p>
        <a:p>
          <a:pPr algn="l"/>
          <a:r>
            <a:rPr lang="en-US" sz="1100" dirty="0" smtClean="0">
              <a:solidFill>
                <a:schemeClr val="tx1"/>
              </a:solidFill>
              <a:latin typeface="+mj-lt"/>
              <a:cs typeface="Arial" panose="020B0604020202020204" pitchFamily="34" charset="0"/>
            </a:rPr>
            <a:t>&gt; Information resources identified and contacted.</a:t>
          </a:r>
        </a:p>
        <a:p>
          <a:pPr algn="l"/>
          <a:r>
            <a:rPr lang="en-US" sz="1100" dirty="0" smtClean="0">
              <a:solidFill>
                <a:schemeClr val="tx1"/>
              </a:solidFill>
              <a:latin typeface="+mj-lt"/>
              <a:cs typeface="Arial" panose="020B0604020202020204" pitchFamily="34" charset="0"/>
            </a:rPr>
            <a:t>&gt;Priorities and </a:t>
          </a:r>
          <a:r>
            <a:rPr lang="en-US" sz="1100" dirty="0" err="1" smtClean="0">
              <a:solidFill>
                <a:schemeClr val="tx1"/>
              </a:solidFill>
              <a:latin typeface="+mj-lt"/>
              <a:cs typeface="Arial" panose="020B0604020202020204" pitchFamily="34" charset="0"/>
            </a:rPr>
            <a:t>workplan</a:t>
          </a:r>
          <a:r>
            <a:rPr lang="en-US" sz="1100" dirty="0" smtClean="0">
              <a:solidFill>
                <a:schemeClr val="tx1"/>
              </a:solidFill>
              <a:latin typeface="+mj-lt"/>
              <a:cs typeface="Arial" panose="020B0604020202020204" pitchFamily="34" charset="0"/>
            </a:rPr>
            <a:t> are agreed</a:t>
          </a:r>
        </a:p>
        <a:p>
          <a:pPr algn="l"/>
          <a:endParaRPr lang="en-US" sz="1100" dirty="0">
            <a:solidFill>
              <a:schemeClr val="tx1"/>
            </a:solidFill>
            <a:latin typeface="+mj-lt"/>
            <a:cs typeface="Arial" panose="020B0604020202020204" pitchFamily="34" charset="0"/>
          </a:endParaRPr>
        </a:p>
      </dgm:t>
    </dgm:pt>
    <dgm:pt modelId="{A617A35D-F97C-4D44-A6AE-BF02B9DD163D}" type="sibTrans" cxnId="{1B30561C-4FD0-47BB-ADD4-D02B26AABE5E}">
      <dgm:prSet/>
      <dgm:spPr/>
      <dgm:t>
        <a:bodyPr/>
        <a:lstStyle/>
        <a:p>
          <a:endParaRPr lang="en-US"/>
        </a:p>
      </dgm:t>
    </dgm:pt>
    <dgm:pt modelId="{1356597E-4C57-4716-A978-858E212CBC6B}" type="parTrans" cxnId="{1B30561C-4FD0-47BB-ADD4-D02B26AABE5E}">
      <dgm:prSet/>
      <dgm:spPr/>
      <dgm:t>
        <a:bodyPr/>
        <a:lstStyle/>
        <a:p>
          <a:endParaRPr lang="en-US"/>
        </a:p>
      </dgm:t>
    </dgm:pt>
    <dgm:pt modelId="{AAC7E56C-D3CE-4FEB-A830-5AC9075976BD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endParaRPr lang="en-US" sz="1100" dirty="0" smtClean="0"/>
        </a:p>
        <a:p>
          <a:pPr algn="l"/>
          <a:r>
            <a:rPr lang="en-US" sz="1100" dirty="0" smtClean="0"/>
            <a:t>&gt;Resources are engaged in the document design</a:t>
          </a:r>
        </a:p>
        <a:p>
          <a:pPr algn="l"/>
          <a:r>
            <a:rPr lang="en-US" sz="1100" dirty="0" smtClean="0"/>
            <a:t>&gt; Information researched</a:t>
          </a:r>
        </a:p>
        <a:p>
          <a:pPr algn="l"/>
          <a:r>
            <a:rPr lang="en-US" sz="1100" dirty="0" smtClean="0"/>
            <a:t>&gt; Document is drafted </a:t>
          </a:r>
          <a:endParaRPr lang="en-US" sz="1100" dirty="0"/>
        </a:p>
      </dgm:t>
    </dgm:pt>
    <dgm:pt modelId="{C2AEE3E8-D8CB-4409-8F2F-210FEBE94FC9}" type="parTrans" cxnId="{817AD2A4-02CD-4137-89D4-FA8BBA02F15E}">
      <dgm:prSet/>
      <dgm:spPr/>
      <dgm:t>
        <a:bodyPr/>
        <a:lstStyle/>
        <a:p>
          <a:endParaRPr lang="en-US"/>
        </a:p>
      </dgm:t>
    </dgm:pt>
    <dgm:pt modelId="{04154902-6395-44BA-867C-D97784FB9F0D}" type="sibTrans" cxnId="{817AD2A4-02CD-4137-89D4-FA8BBA02F15E}">
      <dgm:prSet/>
      <dgm:spPr/>
      <dgm:t>
        <a:bodyPr/>
        <a:lstStyle/>
        <a:p>
          <a:endParaRPr lang="en-US"/>
        </a:p>
      </dgm:t>
    </dgm:pt>
    <dgm:pt modelId="{1C24DC4D-51F8-4207-8CF3-34FA5F275036}">
      <dgm:prSet custT="1"/>
      <dgm:spPr>
        <a:solidFill>
          <a:srgbClr val="92D050"/>
        </a:solidFill>
      </dgm:spPr>
      <dgm:t>
        <a:bodyPr/>
        <a:lstStyle/>
        <a:p>
          <a:pPr algn="l"/>
          <a:r>
            <a:rPr lang="en-US" sz="1100" dirty="0" smtClean="0"/>
            <a:t>1) Document goes for editorial review</a:t>
          </a:r>
        </a:p>
        <a:p>
          <a:pPr algn="l"/>
          <a:r>
            <a:rPr lang="en-US" sz="1100" dirty="0" smtClean="0"/>
            <a:t>2) Document goes for technical review</a:t>
          </a:r>
        </a:p>
        <a:p>
          <a:pPr algn="l"/>
          <a:endParaRPr lang="en-US" sz="1100" dirty="0" smtClean="0"/>
        </a:p>
        <a:p>
          <a:pPr algn="l"/>
          <a:r>
            <a:rPr lang="en-US" sz="1100" dirty="0" smtClean="0"/>
            <a:t>3) Document goes for approval.</a:t>
          </a:r>
        </a:p>
        <a:p>
          <a:pPr algn="l"/>
          <a:r>
            <a:rPr lang="en-US" sz="1100" dirty="0" smtClean="0"/>
            <a:t>If the document is approved review comments are implemented </a:t>
          </a:r>
        </a:p>
        <a:p>
          <a:pPr algn="l"/>
          <a:r>
            <a:rPr lang="en-US" sz="1100" b="1" dirty="0" smtClean="0"/>
            <a:t>OR </a:t>
          </a:r>
        </a:p>
        <a:p>
          <a:pPr algn="l"/>
          <a:r>
            <a:rPr lang="en-US" sz="1100" dirty="0" smtClean="0"/>
            <a:t>If the document is rejected back to phase 5 (changes made, comments implemented)</a:t>
          </a:r>
        </a:p>
      </dgm:t>
    </dgm:pt>
    <dgm:pt modelId="{CE68295F-12AE-4830-954E-6BE1F9095A68}" type="parTrans" cxnId="{58BD9024-98D0-4220-AAFE-06EEB4D1EFA0}">
      <dgm:prSet/>
      <dgm:spPr/>
      <dgm:t>
        <a:bodyPr/>
        <a:lstStyle/>
        <a:p>
          <a:endParaRPr lang="en-US"/>
        </a:p>
      </dgm:t>
    </dgm:pt>
    <dgm:pt modelId="{B7E30DD0-6384-47C1-BB48-F4D45AEF8B40}" type="sibTrans" cxnId="{58BD9024-98D0-4220-AAFE-06EEB4D1EFA0}">
      <dgm:prSet/>
      <dgm:spPr/>
      <dgm:t>
        <a:bodyPr/>
        <a:lstStyle/>
        <a:p>
          <a:endParaRPr lang="en-US"/>
        </a:p>
      </dgm:t>
    </dgm:pt>
    <dgm:pt modelId="{91A61A91-FA37-44F7-8602-CBA52EB387F9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en-US" sz="1100" dirty="0" smtClean="0"/>
            <a:t>&gt; Approved document is published </a:t>
          </a:r>
          <a:endParaRPr lang="en-US" sz="1100" dirty="0"/>
        </a:p>
      </dgm:t>
    </dgm:pt>
    <dgm:pt modelId="{0C0A5288-F7C7-43DA-9CDB-FABC296E8D31}" type="parTrans" cxnId="{822DEB90-DEC5-4A0C-85C9-9AE7C8612690}">
      <dgm:prSet/>
      <dgm:spPr/>
      <dgm:t>
        <a:bodyPr/>
        <a:lstStyle/>
        <a:p>
          <a:endParaRPr lang="en-US"/>
        </a:p>
      </dgm:t>
    </dgm:pt>
    <dgm:pt modelId="{A13DABEC-26BB-4AC0-93A4-EB7731DF43B6}" type="sibTrans" cxnId="{822DEB90-DEC5-4A0C-85C9-9AE7C8612690}">
      <dgm:prSet/>
      <dgm:spPr/>
      <dgm:t>
        <a:bodyPr/>
        <a:lstStyle/>
        <a:p>
          <a:endParaRPr lang="en-US"/>
        </a:p>
      </dgm:t>
    </dgm:pt>
    <dgm:pt modelId="{80E42088-8B04-4FDF-AA5E-44CEC35CD9DE}" type="pres">
      <dgm:prSet presAssocID="{33F2A2E0-F0FC-4D59-BACE-12EE97492DC8}" presName="Name0" presStyleCnt="0">
        <dgm:presLayoutVars>
          <dgm:chMax val="7"/>
          <dgm:chPref val="5"/>
          <dgm:dir/>
          <dgm:animOne val="branch"/>
          <dgm:animLvl val="lvl"/>
        </dgm:presLayoutVars>
      </dgm:prSet>
      <dgm:spPr/>
    </dgm:pt>
    <dgm:pt modelId="{53A19C52-7EA3-4A0E-A2D5-5175934C2F67}" type="pres">
      <dgm:prSet presAssocID="{FDD1AD8E-F5D4-43DA-A1DA-92D1711D8DFC}" presName="ChildAccent7" presStyleCnt="0"/>
      <dgm:spPr/>
    </dgm:pt>
    <dgm:pt modelId="{AE9E2535-2AFA-4604-B31E-E52FE91C7FFC}" type="pres">
      <dgm:prSet presAssocID="{FDD1AD8E-F5D4-43DA-A1DA-92D1711D8DFC}" presName="ChildAccent" presStyleLbl="alignImgPlace1" presStyleIdx="0" presStyleCnt="7" custLinFactNeighborX="-5303" custLinFactNeighborY="-686"/>
      <dgm:spPr/>
      <dgm:t>
        <a:bodyPr/>
        <a:lstStyle/>
        <a:p>
          <a:endParaRPr lang="en-US"/>
        </a:p>
      </dgm:t>
    </dgm:pt>
    <dgm:pt modelId="{79D823BB-B8F4-4779-91AA-16D6EF08C9A6}" type="pres">
      <dgm:prSet presAssocID="{FDD1AD8E-F5D4-43DA-A1DA-92D1711D8DFC}" presName="Child7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7C8DD3-D357-46BC-A830-122DAF8E121B}" type="pres">
      <dgm:prSet presAssocID="{FDD1AD8E-F5D4-43DA-A1DA-92D1711D8DFC}" presName="Parent7" presStyleLbl="node1" presStyleIdx="0" presStyleCnt="7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BEB6AD-F20E-4D4F-8363-6899BBE22FFD}" type="pres">
      <dgm:prSet presAssocID="{7B76AC85-99F9-45CC-B100-1B9F6348B786}" presName="ChildAccent6" presStyleCnt="0"/>
      <dgm:spPr/>
    </dgm:pt>
    <dgm:pt modelId="{49325741-1E77-4CE2-A02F-52D2DCD2FBE3}" type="pres">
      <dgm:prSet presAssocID="{7B76AC85-99F9-45CC-B100-1B9F6348B786}" presName="ChildAccent" presStyleLbl="alignImgPlace1" presStyleIdx="1" presStyleCnt="7" custLinFactNeighborX="-5832" custLinFactNeighborY="-726"/>
      <dgm:spPr/>
      <dgm:t>
        <a:bodyPr/>
        <a:lstStyle/>
        <a:p>
          <a:endParaRPr lang="en-US"/>
        </a:p>
      </dgm:t>
    </dgm:pt>
    <dgm:pt modelId="{D4C5B896-2FFC-4C9D-A8E5-D69557D779D2}" type="pres">
      <dgm:prSet presAssocID="{7B76AC85-99F9-45CC-B100-1B9F6348B786}" presName="Child6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563FD-EB98-448E-AB5A-F583A62EF612}" type="pres">
      <dgm:prSet presAssocID="{7B76AC85-99F9-45CC-B100-1B9F6348B786}" presName="Parent6" presStyleLbl="node1" presStyleIdx="1" presStyleCnt="7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DBE6CA-5551-4B7E-B7D6-1F2CC5031957}" type="pres">
      <dgm:prSet presAssocID="{AB3DAECF-5884-4F50-B635-5C058399F85D}" presName="ChildAccent5" presStyleCnt="0"/>
      <dgm:spPr/>
    </dgm:pt>
    <dgm:pt modelId="{DF4A4C33-4D28-4449-BD05-D694C38B650A}" type="pres">
      <dgm:prSet presAssocID="{AB3DAECF-5884-4F50-B635-5C058399F85D}" presName="ChildAccent" presStyleLbl="alignImgPlace1" presStyleIdx="2" presStyleCnt="7" custLinFactNeighborX="-6360" custLinFactNeighborY="-772"/>
      <dgm:spPr/>
    </dgm:pt>
    <dgm:pt modelId="{6CD399E8-F944-490C-8CE3-82C9E62E06BA}" type="pres">
      <dgm:prSet presAssocID="{AB3DAECF-5884-4F50-B635-5C058399F85D}" presName="Child5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9AEA0069-DEF3-41F0-A488-FC56B6365CA6}" type="pres">
      <dgm:prSet presAssocID="{AB3DAECF-5884-4F50-B635-5C058399F85D}" presName="Parent5" presStyleLbl="node1" presStyleIdx="2" presStyleCnt="7">
        <dgm:presLayoutVars>
          <dgm:chMax val="2"/>
          <dgm:chPref val="1"/>
          <dgm:bulletEnabled val="1"/>
        </dgm:presLayoutVars>
      </dgm:prSet>
      <dgm:spPr/>
    </dgm:pt>
    <dgm:pt modelId="{F4780964-5EDB-4DC1-B163-12D2E4EFD302}" type="pres">
      <dgm:prSet presAssocID="{EF2CDF6B-ECF1-4FE5-A8C1-4A52B38623EC}" presName="ChildAccent4" presStyleCnt="0"/>
      <dgm:spPr/>
    </dgm:pt>
    <dgm:pt modelId="{EA23ADA4-86A8-4017-AE9A-6E9FC46D6264}" type="pres">
      <dgm:prSet presAssocID="{EF2CDF6B-ECF1-4FE5-A8C1-4A52B38623EC}" presName="ChildAccent" presStyleLbl="alignImgPlace1" presStyleIdx="3" presStyleCnt="7" custAng="0" custLinFactNeighborX="-6330" custLinFactNeighborY="-823"/>
      <dgm:spPr/>
      <dgm:t>
        <a:bodyPr/>
        <a:lstStyle/>
        <a:p>
          <a:endParaRPr lang="en-US"/>
        </a:p>
      </dgm:t>
    </dgm:pt>
    <dgm:pt modelId="{9621400B-9479-4764-BD16-383EF0E985A6}" type="pres">
      <dgm:prSet presAssocID="{EF2CDF6B-ECF1-4FE5-A8C1-4A52B38623EC}" presName="Child4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148BD7-BA75-4195-9D34-13DEA4563F34}" type="pres">
      <dgm:prSet presAssocID="{EF2CDF6B-ECF1-4FE5-A8C1-4A52B38623EC}" presName="Parent4" presStyleLbl="node1" presStyleIdx="3" presStyleCnt="7" custLinFactNeighborX="-724" custLinFactNeighborY="-3253">
        <dgm:presLayoutVars>
          <dgm:chMax val="2"/>
          <dgm:chPref val="1"/>
          <dgm:bulletEnabled val="1"/>
        </dgm:presLayoutVars>
      </dgm:prSet>
      <dgm:spPr/>
    </dgm:pt>
    <dgm:pt modelId="{DD2054DB-1C08-49C1-9825-38701220A717}" type="pres">
      <dgm:prSet presAssocID="{68B813CC-2DF1-4C79-B741-99F5B63B00E0}" presName="ChildAccent3" presStyleCnt="0"/>
      <dgm:spPr/>
    </dgm:pt>
    <dgm:pt modelId="{627F184B-4B65-497B-9F3D-8BB4BDBD5A6E}" type="pres">
      <dgm:prSet presAssocID="{68B813CC-2DF1-4C79-B741-99F5B63B00E0}" presName="ChildAccent" presStyleLbl="alignImgPlace1" presStyleIdx="4" presStyleCnt="7" custLinFactNeighborX="-6091" custLinFactNeighborY="-3376"/>
      <dgm:spPr/>
      <dgm:t>
        <a:bodyPr/>
        <a:lstStyle/>
        <a:p>
          <a:endParaRPr lang="en-US"/>
        </a:p>
      </dgm:t>
    </dgm:pt>
    <dgm:pt modelId="{2B243A43-EE61-4DD3-AF79-AE15191678C1}" type="pres">
      <dgm:prSet presAssocID="{68B813CC-2DF1-4C79-B741-99F5B63B00E0}" presName="Child3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4BB923-EC70-47CB-8DCE-31DA9668A051}" type="pres">
      <dgm:prSet presAssocID="{68B813CC-2DF1-4C79-B741-99F5B63B00E0}" presName="Parent3" presStyleLbl="node1" presStyleIdx="4" presStyleCnt="7" custLinFactNeighborX="-1199" custLinFactNeighborY="2239">
        <dgm:presLayoutVars>
          <dgm:chMax val="2"/>
          <dgm:chPref val="1"/>
          <dgm:bulletEnabled val="1"/>
        </dgm:presLayoutVars>
      </dgm:prSet>
      <dgm:spPr/>
    </dgm:pt>
    <dgm:pt modelId="{9A6C5B3B-8A54-4518-B9FD-500E4F3B05D4}" type="pres">
      <dgm:prSet presAssocID="{3D9F1DFC-7F8B-4658-8C8C-1C3586FD1D4F}" presName="ChildAccent2" presStyleCnt="0"/>
      <dgm:spPr/>
    </dgm:pt>
    <dgm:pt modelId="{FB7A1501-12F3-4A9F-89C1-47D9328FD886}" type="pres">
      <dgm:prSet presAssocID="{3D9F1DFC-7F8B-4658-8C8C-1C3586FD1D4F}" presName="ChildAccent" presStyleLbl="alignImgPlace1" presStyleIdx="5" presStyleCnt="7" custLinFactNeighborX="-5782" custLinFactNeighborY="-950"/>
      <dgm:spPr/>
      <dgm:t>
        <a:bodyPr/>
        <a:lstStyle/>
        <a:p>
          <a:endParaRPr lang="en-US"/>
        </a:p>
      </dgm:t>
    </dgm:pt>
    <dgm:pt modelId="{225EC25C-AF53-4346-9CBF-90E5C96F6EED}" type="pres">
      <dgm:prSet presAssocID="{3D9F1DFC-7F8B-4658-8C8C-1C3586FD1D4F}" presName="Child2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8DBD26-26AD-402C-BEC4-234CFD5169ED}" type="pres">
      <dgm:prSet presAssocID="{3D9F1DFC-7F8B-4658-8C8C-1C3586FD1D4F}" presName="Parent2" presStyleLbl="node1" presStyleIdx="5" presStyleCnt="7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91659F-3231-472A-871C-1C65E5562168}" type="pres">
      <dgm:prSet presAssocID="{6E5BD566-53C3-42A1-BB9C-8832F83FA2F2}" presName="ChildAccent1" presStyleCnt="0"/>
      <dgm:spPr/>
    </dgm:pt>
    <dgm:pt modelId="{A0A87DB8-FA1F-45B3-9E24-67607924D36C}" type="pres">
      <dgm:prSet presAssocID="{6E5BD566-53C3-42A1-BB9C-8832F83FA2F2}" presName="ChildAccent" presStyleLbl="alignImgPlace1" presStyleIdx="6" presStyleCnt="7" custScaleY="107876" custLinFactNeighborY="0"/>
      <dgm:spPr/>
      <dgm:t>
        <a:bodyPr/>
        <a:lstStyle/>
        <a:p>
          <a:endParaRPr lang="en-US"/>
        </a:p>
      </dgm:t>
    </dgm:pt>
    <dgm:pt modelId="{B842744C-4107-4136-9F67-382F26A3880F}" type="pres">
      <dgm:prSet presAssocID="{6E5BD566-53C3-42A1-BB9C-8832F83FA2F2}" presName="Child1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971807-25DD-4A29-A634-3448C06B2DC9}" type="pres">
      <dgm:prSet presAssocID="{6E5BD566-53C3-42A1-BB9C-8832F83FA2F2}" presName="Parent1" presStyleLbl="node1" presStyleIdx="6" presStyleCnt="7" custLinFactNeighborX="0" custLinFactNeighborY="-6367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22DEB90-DEC5-4A0C-85C9-9AE7C8612690}" srcId="{FDD1AD8E-F5D4-43DA-A1DA-92D1711D8DFC}" destId="{91A61A91-FA37-44F7-8602-CBA52EB387F9}" srcOrd="0" destOrd="0" parTransId="{0C0A5288-F7C7-43DA-9CDB-FABC296E8D31}" sibTransId="{A13DABEC-26BB-4AC0-93A4-EB7731DF43B6}"/>
    <dgm:cxn modelId="{05B5589E-5A20-48AC-92BD-224E4F32D027}" type="presOf" srcId="{AAC7E56C-D3CE-4FEB-A830-5AC9075976BD}" destId="{627F184B-4B65-497B-9F3D-8BB4BDBD5A6E}" srcOrd="0" destOrd="0" presId="urn:microsoft.com/office/officeart/2011/layout/InterconnectedBlockProcess"/>
    <dgm:cxn modelId="{05F074E9-B0FC-4608-BEA2-B066C47A9959}" srcId="{33F2A2E0-F0FC-4D59-BACE-12EE97492DC8}" destId="{01252EF4-AED3-402C-B6BB-747679D5B78D}" srcOrd="7" destOrd="0" parTransId="{4E762AEC-AAE2-4B23-8057-2EA453F9B040}" sibTransId="{47F18189-E1E3-4509-8729-1305E8C8FD4A}"/>
    <dgm:cxn modelId="{56037CB4-8F2B-45DE-8458-50A2A6FBE1EF}" srcId="{AB3DAECF-5884-4F50-B635-5C058399F85D}" destId="{4BF27758-C2B7-4428-92E6-12FA1AE55958}" srcOrd="0" destOrd="0" parTransId="{EA419220-E022-4BC6-BBDF-B0FC1ABCF451}" sibTransId="{FD6DBD6E-06FB-4A14-A272-F2953784A173}"/>
    <dgm:cxn modelId="{3DBBDAB7-D174-454F-8ADB-DE7C233FBBB1}" type="presOf" srcId="{AAC7E56C-D3CE-4FEB-A830-5AC9075976BD}" destId="{2B243A43-EE61-4DD3-AF79-AE15191678C1}" srcOrd="1" destOrd="0" presId="urn:microsoft.com/office/officeart/2011/layout/InterconnectedBlockProcess"/>
    <dgm:cxn modelId="{B1A13DB3-F39A-4BB1-9FEF-E3A72E8A723E}" type="presOf" srcId="{F71B3FA4-080A-4377-A091-AE7299BB9B99}" destId="{B842744C-4107-4136-9F67-382F26A3880F}" srcOrd="1" destOrd="0" presId="urn:microsoft.com/office/officeart/2011/layout/InterconnectedBlockProcess"/>
    <dgm:cxn modelId="{76A49C5E-E73D-446D-836B-D18D93A10169}" srcId="{EF2CDF6B-ECF1-4FE5-A8C1-4A52B38623EC}" destId="{8EAC734D-6239-43F3-B14A-34EB976A7062}" srcOrd="0" destOrd="0" parTransId="{CEE72FF8-4603-494E-B912-A7AA04D623D3}" sibTransId="{EC85D9C9-8A9E-42C2-9D49-92B435F62490}"/>
    <dgm:cxn modelId="{2E65F4CA-D084-4357-80B9-3FC6725E84BE}" srcId="{33F2A2E0-F0FC-4D59-BACE-12EE97492DC8}" destId="{AB3DAECF-5884-4F50-B635-5C058399F85D}" srcOrd="4" destOrd="0" parTransId="{DABE869F-E658-4B68-9937-BE2D95946595}" sibTransId="{A3D64331-E54C-4468-B116-19D20AAC1E10}"/>
    <dgm:cxn modelId="{883ECAF1-FD84-4F76-B52D-76BB6C0A7810}" type="presOf" srcId="{4BF27758-C2B7-4428-92E6-12FA1AE55958}" destId="{6CD399E8-F944-490C-8CE3-82C9E62E06BA}" srcOrd="1" destOrd="0" presId="urn:microsoft.com/office/officeart/2011/layout/InterconnectedBlockProcess"/>
    <dgm:cxn modelId="{25D545BB-4809-494A-8FAB-EE21C7820A7B}" type="presOf" srcId="{6E5BD566-53C3-42A1-BB9C-8832F83FA2F2}" destId="{E8971807-25DD-4A29-A634-3448C06B2DC9}" srcOrd="0" destOrd="0" presId="urn:microsoft.com/office/officeart/2011/layout/InterconnectedBlockProcess"/>
    <dgm:cxn modelId="{8A209592-FB5A-4D22-9F26-67E907978DB1}" srcId="{33F2A2E0-F0FC-4D59-BACE-12EE97492DC8}" destId="{7B76AC85-99F9-45CC-B100-1B9F6348B786}" srcOrd="5" destOrd="0" parTransId="{C0B1CC1D-85F3-4DB6-9D4D-4E2492300DC1}" sibTransId="{45EA4B0E-0B00-4EEC-AEE7-E3C7C0BA2AA3}"/>
    <dgm:cxn modelId="{A781FC86-F17A-415C-A5FE-9434082282DE}" type="presOf" srcId="{91A61A91-FA37-44F7-8602-CBA52EB387F9}" destId="{AE9E2535-2AFA-4604-B31E-E52FE91C7FFC}" srcOrd="0" destOrd="0" presId="urn:microsoft.com/office/officeart/2011/layout/InterconnectedBlockProcess"/>
    <dgm:cxn modelId="{2AA93DB4-ACA7-45BC-BD7D-BCC9B0950C4A}" type="presOf" srcId="{68B813CC-2DF1-4C79-B741-99F5B63B00E0}" destId="{AE4BB923-EC70-47CB-8DCE-31DA9668A051}" srcOrd="0" destOrd="0" presId="urn:microsoft.com/office/officeart/2011/layout/InterconnectedBlockProcess"/>
    <dgm:cxn modelId="{AECAA19D-4911-46F8-A6F0-DF4309674E80}" srcId="{33F2A2E0-F0FC-4D59-BACE-12EE97492DC8}" destId="{FDD1AD8E-F5D4-43DA-A1DA-92D1711D8DFC}" srcOrd="6" destOrd="0" parTransId="{731CFD39-C00D-4036-86FF-AE9D05EF4906}" sibTransId="{710E4C52-83D7-4E3A-B0A3-586E8B33E182}"/>
    <dgm:cxn modelId="{590A9708-CCD9-4F4F-8A5E-C46BBD2C3DC8}" srcId="{6E5BD566-53C3-42A1-BB9C-8832F83FA2F2}" destId="{F71B3FA4-080A-4377-A091-AE7299BB9B99}" srcOrd="0" destOrd="0" parTransId="{C44BA430-8F04-4E3F-BE2A-01D854247DF5}" sibTransId="{C54EA6A3-778E-4529-8FC2-5C9E090CE5AD}"/>
    <dgm:cxn modelId="{AC3348BE-8A0A-4DBC-9F56-BBB900D730BD}" type="presOf" srcId="{8EAC734D-6239-43F3-B14A-34EB976A7062}" destId="{EA23ADA4-86A8-4017-AE9A-6E9FC46D6264}" srcOrd="0" destOrd="0" presId="urn:microsoft.com/office/officeart/2011/layout/InterconnectedBlockProcess"/>
    <dgm:cxn modelId="{58BD9024-98D0-4220-AAFE-06EEB4D1EFA0}" srcId="{7B76AC85-99F9-45CC-B100-1B9F6348B786}" destId="{1C24DC4D-51F8-4207-8CF3-34FA5F275036}" srcOrd="0" destOrd="0" parTransId="{CE68295F-12AE-4830-954E-6BE1F9095A68}" sibTransId="{B7E30DD0-6384-47C1-BB48-F4D45AEF8B40}"/>
    <dgm:cxn modelId="{1FFD4D60-9C9F-48B2-BB64-9D566E96D3A6}" srcId="{33F2A2E0-F0FC-4D59-BACE-12EE97492DC8}" destId="{D1FDAA04-85F6-401A-AFEE-A30B0D2FB82E}" srcOrd="10" destOrd="0" parTransId="{F1A81E4D-73C2-4597-AC13-A6842C892239}" sibTransId="{B6B5206C-D6F2-445B-9946-89BD79165BF2}"/>
    <dgm:cxn modelId="{FF74A3E9-D05F-4AB6-9CC2-A29894CB8E19}" srcId="{33F2A2E0-F0FC-4D59-BACE-12EE97492DC8}" destId="{68B813CC-2DF1-4C79-B741-99F5B63B00E0}" srcOrd="2" destOrd="0" parTransId="{495F6463-F4AB-41E8-A4BA-1CFABACA105D}" sibTransId="{D547DECE-D328-4F61-B1A9-1C27E73BDEC1}"/>
    <dgm:cxn modelId="{5F5B6C65-8CA3-4F59-A4B8-88E7A789C888}" type="presOf" srcId="{EF2CDF6B-ECF1-4FE5-A8C1-4A52B38623EC}" destId="{AE148BD7-BA75-4195-9D34-13DEA4563F34}" srcOrd="0" destOrd="0" presId="urn:microsoft.com/office/officeart/2011/layout/InterconnectedBlockProcess"/>
    <dgm:cxn modelId="{0A598E3C-13AF-4580-82E2-07AC09A2CABA}" type="presOf" srcId="{AB3DAECF-5884-4F50-B635-5C058399F85D}" destId="{9AEA0069-DEF3-41F0-A488-FC56B6365CA6}" srcOrd="0" destOrd="0" presId="urn:microsoft.com/office/officeart/2011/layout/InterconnectedBlockProcess"/>
    <dgm:cxn modelId="{F9A195E7-F78B-4EF2-B3FE-046F9B2FDED0}" type="presOf" srcId="{FDD1AD8E-F5D4-43DA-A1DA-92D1711D8DFC}" destId="{E27C8DD3-D357-46BC-A830-122DAF8E121B}" srcOrd="0" destOrd="0" presId="urn:microsoft.com/office/officeart/2011/layout/InterconnectedBlockProcess"/>
    <dgm:cxn modelId="{FC0BB99B-4358-4660-ABBC-ABAB61CC5FD5}" type="presOf" srcId="{1C24DC4D-51F8-4207-8CF3-34FA5F275036}" destId="{49325741-1E77-4CE2-A02F-52D2DCD2FBE3}" srcOrd="0" destOrd="0" presId="urn:microsoft.com/office/officeart/2011/layout/InterconnectedBlockProcess"/>
    <dgm:cxn modelId="{84AC7867-1FB0-49C8-B911-3090F0D27AAE}" type="presOf" srcId="{8EAC734D-6239-43F3-B14A-34EB976A7062}" destId="{9621400B-9479-4764-BD16-383EF0E985A6}" srcOrd="1" destOrd="0" presId="urn:microsoft.com/office/officeart/2011/layout/InterconnectedBlockProcess"/>
    <dgm:cxn modelId="{0179688C-D54F-4445-B55D-B0B1D09F3F04}" srcId="{33F2A2E0-F0FC-4D59-BACE-12EE97492DC8}" destId="{61D79F79-F5B4-4715-A573-5726F8217F50}" srcOrd="11" destOrd="0" parTransId="{BA1FB0D7-F1B7-4798-81FB-58C67A8A6AE3}" sibTransId="{7A684983-7CA4-40F5-9BCF-C60FE12596D5}"/>
    <dgm:cxn modelId="{92466D0D-B5CA-40D0-8C22-1ACBFF38A756}" srcId="{33F2A2E0-F0FC-4D59-BACE-12EE97492DC8}" destId="{3D9F1DFC-7F8B-4658-8C8C-1C3586FD1D4F}" srcOrd="1" destOrd="0" parTransId="{077DEFA0-6A6B-463A-84A0-C1DDE211EDC0}" sibTransId="{1DDCC426-9564-4B36-ABC0-A74ED50FDCB2}"/>
    <dgm:cxn modelId="{E9BFA650-805D-4761-BFA4-31F4335ECCCF}" type="presOf" srcId="{12EDADA7-1326-438E-86F8-2E26A5075944}" destId="{FB7A1501-12F3-4A9F-89C1-47D9328FD886}" srcOrd="0" destOrd="0" presId="urn:microsoft.com/office/officeart/2011/layout/InterconnectedBlockProcess"/>
    <dgm:cxn modelId="{FAD71033-515E-4D00-B057-1A05AE7D0B90}" srcId="{33F2A2E0-F0FC-4D59-BACE-12EE97492DC8}" destId="{EF2CDF6B-ECF1-4FE5-A8C1-4A52B38623EC}" srcOrd="3" destOrd="0" parTransId="{BC5F5F79-86E6-446E-8B2F-98E747174B27}" sibTransId="{FB7C62B5-6111-4C28-9C6A-620CB79ED160}"/>
    <dgm:cxn modelId="{412D04F8-CDF6-4A76-A5FF-582AB2406219}" type="presOf" srcId="{1C24DC4D-51F8-4207-8CF3-34FA5F275036}" destId="{D4C5B896-2FFC-4C9D-A8E5-D69557D779D2}" srcOrd="1" destOrd="0" presId="urn:microsoft.com/office/officeart/2011/layout/InterconnectedBlockProcess"/>
    <dgm:cxn modelId="{6887EC1C-BE5B-490E-9566-09AAC2E52995}" type="presOf" srcId="{7B76AC85-99F9-45CC-B100-1B9F6348B786}" destId="{F1E563FD-EB98-448E-AB5A-F583A62EF612}" srcOrd="0" destOrd="0" presId="urn:microsoft.com/office/officeart/2011/layout/InterconnectedBlockProcess"/>
    <dgm:cxn modelId="{3E660FF4-0A38-4FE4-897D-A21913D44A30}" type="presOf" srcId="{F71B3FA4-080A-4377-A091-AE7299BB9B99}" destId="{A0A87DB8-FA1F-45B3-9E24-67607924D36C}" srcOrd="0" destOrd="0" presId="urn:microsoft.com/office/officeart/2011/layout/InterconnectedBlockProcess"/>
    <dgm:cxn modelId="{1B30561C-4FD0-47BB-ADD4-D02B26AABE5E}" srcId="{3D9F1DFC-7F8B-4658-8C8C-1C3586FD1D4F}" destId="{12EDADA7-1326-438E-86F8-2E26A5075944}" srcOrd="0" destOrd="0" parTransId="{1356597E-4C57-4716-A978-858E212CBC6B}" sibTransId="{A617A35D-F97C-4D44-A6AE-BF02B9DD163D}"/>
    <dgm:cxn modelId="{6D7EE9EB-DE94-4CCD-888F-474CB4D07980}" type="presOf" srcId="{33F2A2E0-F0FC-4D59-BACE-12EE97492DC8}" destId="{80E42088-8B04-4FDF-AA5E-44CEC35CD9DE}" srcOrd="0" destOrd="0" presId="urn:microsoft.com/office/officeart/2011/layout/InterconnectedBlockProcess"/>
    <dgm:cxn modelId="{55B9705D-C7D4-4730-82A8-0C25D193E23A}" srcId="{33F2A2E0-F0FC-4D59-BACE-12EE97492DC8}" destId="{6E5BD566-53C3-42A1-BB9C-8832F83FA2F2}" srcOrd="0" destOrd="0" parTransId="{6323148A-C789-49A8-9608-449DD653140E}" sibTransId="{7BC5A5BF-C926-49F1-833B-1831B7B1FBF5}"/>
    <dgm:cxn modelId="{BD28BEA1-5F7F-4069-91EF-F5BB2F49A61B}" type="presOf" srcId="{91A61A91-FA37-44F7-8602-CBA52EB387F9}" destId="{79D823BB-B8F4-4779-91AA-16D6EF08C9A6}" srcOrd="1" destOrd="0" presId="urn:microsoft.com/office/officeart/2011/layout/InterconnectedBlockProcess"/>
    <dgm:cxn modelId="{59DD4A31-92B8-4201-BD90-D36D66BD2821}" type="presOf" srcId="{3D9F1DFC-7F8B-4658-8C8C-1C3586FD1D4F}" destId="{F88DBD26-26AD-402C-BEC4-234CFD5169ED}" srcOrd="0" destOrd="0" presId="urn:microsoft.com/office/officeart/2011/layout/InterconnectedBlockProcess"/>
    <dgm:cxn modelId="{521DAEC8-BDEE-4130-BA74-E47B1A347524}" srcId="{33F2A2E0-F0FC-4D59-BACE-12EE97492DC8}" destId="{7AFE9B0A-6063-470A-8E0A-5353E0BFA6BD}" srcOrd="9" destOrd="0" parTransId="{7FF8E354-57D5-4443-B759-AEACE304A457}" sibTransId="{DA692B5B-DF92-4F75-A034-ED29A1561D17}"/>
    <dgm:cxn modelId="{817AD2A4-02CD-4137-89D4-FA8BBA02F15E}" srcId="{68B813CC-2DF1-4C79-B741-99F5B63B00E0}" destId="{AAC7E56C-D3CE-4FEB-A830-5AC9075976BD}" srcOrd="0" destOrd="0" parTransId="{C2AEE3E8-D8CB-4409-8F2F-210FEBE94FC9}" sibTransId="{04154902-6395-44BA-867C-D97784FB9F0D}"/>
    <dgm:cxn modelId="{93BD5189-35F7-4650-A607-AF524BDEFCF0}" type="presOf" srcId="{4BF27758-C2B7-4428-92E6-12FA1AE55958}" destId="{DF4A4C33-4D28-4449-BD05-D694C38B650A}" srcOrd="0" destOrd="0" presId="urn:microsoft.com/office/officeart/2011/layout/InterconnectedBlockProcess"/>
    <dgm:cxn modelId="{73BC836D-32E0-4BC6-89C2-01D82601BD55}" type="presOf" srcId="{12EDADA7-1326-438E-86F8-2E26A5075944}" destId="{225EC25C-AF53-4346-9CBF-90E5C96F6EED}" srcOrd="1" destOrd="0" presId="urn:microsoft.com/office/officeart/2011/layout/InterconnectedBlockProcess"/>
    <dgm:cxn modelId="{3FC84B76-0E82-41D1-B80C-87C0C96E48E6}" srcId="{33F2A2E0-F0FC-4D59-BACE-12EE97492DC8}" destId="{B3FDF20F-BC49-4363-922B-CDD1F0C31FC5}" srcOrd="8" destOrd="0" parTransId="{83AC69D6-E68F-45F2-B480-EDDD66E5C696}" sibTransId="{09C199F9-554A-4034-AD9C-19EB42639E70}"/>
    <dgm:cxn modelId="{829C31D4-C4A7-43DB-B79D-F2C27D87AEA5}" type="presParOf" srcId="{80E42088-8B04-4FDF-AA5E-44CEC35CD9DE}" destId="{53A19C52-7EA3-4A0E-A2D5-5175934C2F67}" srcOrd="0" destOrd="0" presId="urn:microsoft.com/office/officeart/2011/layout/InterconnectedBlockProcess"/>
    <dgm:cxn modelId="{89654E5C-C2A1-4F4C-B910-D9CE4C191891}" type="presParOf" srcId="{53A19C52-7EA3-4A0E-A2D5-5175934C2F67}" destId="{AE9E2535-2AFA-4604-B31E-E52FE91C7FFC}" srcOrd="0" destOrd="0" presId="urn:microsoft.com/office/officeart/2011/layout/InterconnectedBlockProcess"/>
    <dgm:cxn modelId="{19B53F0D-47DF-48E7-BB1A-462437E25E79}" type="presParOf" srcId="{80E42088-8B04-4FDF-AA5E-44CEC35CD9DE}" destId="{79D823BB-B8F4-4779-91AA-16D6EF08C9A6}" srcOrd="1" destOrd="0" presId="urn:microsoft.com/office/officeart/2011/layout/InterconnectedBlockProcess"/>
    <dgm:cxn modelId="{8728B8CB-9C7D-4BF6-A561-BC7798A326D5}" type="presParOf" srcId="{80E42088-8B04-4FDF-AA5E-44CEC35CD9DE}" destId="{E27C8DD3-D357-46BC-A830-122DAF8E121B}" srcOrd="2" destOrd="0" presId="urn:microsoft.com/office/officeart/2011/layout/InterconnectedBlockProcess"/>
    <dgm:cxn modelId="{D9954782-37AD-4256-AA49-73110A835EFE}" type="presParOf" srcId="{80E42088-8B04-4FDF-AA5E-44CEC35CD9DE}" destId="{44BEB6AD-F20E-4D4F-8363-6899BBE22FFD}" srcOrd="3" destOrd="0" presId="urn:microsoft.com/office/officeart/2011/layout/InterconnectedBlockProcess"/>
    <dgm:cxn modelId="{BAACC5A4-2FCA-4396-83C9-277C5D204389}" type="presParOf" srcId="{44BEB6AD-F20E-4D4F-8363-6899BBE22FFD}" destId="{49325741-1E77-4CE2-A02F-52D2DCD2FBE3}" srcOrd="0" destOrd="0" presId="urn:microsoft.com/office/officeart/2011/layout/InterconnectedBlockProcess"/>
    <dgm:cxn modelId="{A50A7805-A39B-44ED-8F67-F60B4E1235C1}" type="presParOf" srcId="{80E42088-8B04-4FDF-AA5E-44CEC35CD9DE}" destId="{D4C5B896-2FFC-4C9D-A8E5-D69557D779D2}" srcOrd="4" destOrd="0" presId="urn:microsoft.com/office/officeart/2011/layout/InterconnectedBlockProcess"/>
    <dgm:cxn modelId="{13DBAB68-0366-42B7-A74C-DDA634BA9C10}" type="presParOf" srcId="{80E42088-8B04-4FDF-AA5E-44CEC35CD9DE}" destId="{F1E563FD-EB98-448E-AB5A-F583A62EF612}" srcOrd="5" destOrd="0" presId="urn:microsoft.com/office/officeart/2011/layout/InterconnectedBlockProcess"/>
    <dgm:cxn modelId="{60D0CDBF-8B31-46B0-9E13-AE82735091D7}" type="presParOf" srcId="{80E42088-8B04-4FDF-AA5E-44CEC35CD9DE}" destId="{A9DBE6CA-5551-4B7E-B7D6-1F2CC5031957}" srcOrd="6" destOrd="0" presId="urn:microsoft.com/office/officeart/2011/layout/InterconnectedBlockProcess"/>
    <dgm:cxn modelId="{2FC23B07-0694-4AA8-9192-761F14B59D93}" type="presParOf" srcId="{A9DBE6CA-5551-4B7E-B7D6-1F2CC5031957}" destId="{DF4A4C33-4D28-4449-BD05-D694C38B650A}" srcOrd="0" destOrd="0" presId="urn:microsoft.com/office/officeart/2011/layout/InterconnectedBlockProcess"/>
    <dgm:cxn modelId="{D822A6DC-2E6E-4340-A2B9-0E83E2E74517}" type="presParOf" srcId="{80E42088-8B04-4FDF-AA5E-44CEC35CD9DE}" destId="{6CD399E8-F944-490C-8CE3-82C9E62E06BA}" srcOrd="7" destOrd="0" presId="urn:microsoft.com/office/officeart/2011/layout/InterconnectedBlockProcess"/>
    <dgm:cxn modelId="{F4118E26-3771-47AC-A2A5-DD0C7F262631}" type="presParOf" srcId="{80E42088-8B04-4FDF-AA5E-44CEC35CD9DE}" destId="{9AEA0069-DEF3-41F0-A488-FC56B6365CA6}" srcOrd="8" destOrd="0" presId="urn:microsoft.com/office/officeart/2011/layout/InterconnectedBlockProcess"/>
    <dgm:cxn modelId="{88CCBDCA-F25D-40B2-A4D8-8FF0C6929764}" type="presParOf" srcId="{80E42088-8B04-4FDF-AA5E-44CEC35CD9DE}" destId="{F4780964-5EDB-4DC1-B163-12D2E4EFD302}" srcOrd="9" destOrd="0" presId="urn:microsoft.com/office/officeart/2011/layout/InterconnectedBlockProcess"/>
    <dgm:cxn modelId="{88CD2ECD-9D94-4847-AB16-57EA8EE4A56F}" type="presParOf" srcId="{F4780964-5EDB-4DC1-B163-12D2E4EFD302}" destId="{EA23ADA4-86A8-4017-AE9A-6E9FC46D6264}" srcOrd="0" destOrd="0" presId="urn:microsoft.com/office/officeart/2011/layout/InterconnectedBlockProcess"/>
    <dgm:cxn modelId="{3B98A605-78F6-40B1-AEE8-9FECE67777A3}" type="presParOf" srcId="{80E42088-8B04-4FDF-AA5E-44CEC35CD9DE}" destId="{9621400B-9479-4764-BD16-383EF0E985A6}" srcOrd="10" destOrd="0" presId="urn:microsoft.com/office/officeart/2011/layout/InterconnectedBlockProcess"/>
    <dgm:cxn modelId="{D6EE6A4C-25EA-4CAD-BDAD-E6093F01C5DF}" type="presParOf" srcId="{80E42088-8B04-4FDF-AA5E-44CEC35CD9DE}" destId="{AE148BD7-BA75-4195-9D34-13DEA4563F34}" srcOrd="11" destOrd="0" presId="urn:microsoft.com/office/officeart/2011/layout/InterconnectedBlockProcess"/>
    <dgm:cxn modelId="{6DF4B826-5F8D-483A-801F-362EB20C2159}" type="presParOf" srcId="{80E42088-8B04-4FDF-AA5E-44CEC35CD9DE}" destId="{DD2054DB-1C08-49C1-9825-38701220A717}" srcOrd="12" destOrd="0" presId="urn:microsoft.com/office/officeart/2011/layout/InterconnectedBlockProcess"/>
    <dgm:cxn modelId="{B5947D8C-4A78-4DDE-87B8-C4D8A762CA06}" type="presParOf" srcId="{DD2054DB-1C08-49C1-9825-38701220A717}" destId="{627F184B-4B65-497B-9F3D-8BB4BDBD5A6E}" srcOrd="0" destOrd="0" presId="urn:microsoft.com/office/officeart/2011/layout/InterconnectedBlockProcess"/>
    <dgm:cxn modelId="{1259A45D-A9EE-44ED-95AD-A4E64B74F37A}" type="presParOf" srcId="{80E42088-8B04-4FDF-AA5E-44CEC35CD9DE}" destId="{2B243A43-EE61-4DD3-AF79-AE15191678C1}" srcOrd="13" destOrd="0" presId="urn:microsoft.com/office/officeart/2011/layout/InterconnectedBlockProcess"/>
    <dgm:cxn modelId="{656CE704-F35C-47DF-BCB2-D6953F93C385}" type="presParOf" srcId="{80E42088-8B04-4FDF-AA5E-44CEC35CD9DE}" destId="{AE4BB923-EC70-47CB-8DCE-31DA9668A051}" srcOrd="14" destOrd="0" presId="urn:microsoft.com/office/officeart/2011/layout/InterconnectedBlockProcess"/>
    <dgm:cxn modelId="{9F911F4F-D91D-4232-B5D5-670DBC237FF7}" type="presParOf" srcId="{80E42088-8B04-4FDF-AA5E-44CEC35CD9DE}" destId="{9A6C5B3B-8A54-4518-B9FD-500E4F3B05D4}" srcOrd="15" destOrd="0" presId="urn:microsoft.com/office/officeart/2011/layout/InterconnectedBlockProcess"/>
    <dgm:cxn modelId="{3F58D499-66B5-47CD-9848-6915F9FDE5EF}" type="presParOf" srcId="{9A6C5B3B-8A54-4518-B9FD-500E4F3B05D4}" destId="{FB7A1501-12F3-4A9F-89C1-47D9328FD886}" srcOrd="0" destOrd="0" presId="urn:microsoft.com/office/officeart/2011/layout/InterconnectedBlockProcess"/>
    <dgm:cxn modelId="{76AB7D0F-8C69-4ADA-8675-6F4CD3F7BC22}" type="presParOf" srcId="{80E42088-8B04-4FDF-AA5E-44CEC35CD9DE}" destId="{225EC25C-AF53-4346-9CBF-90E5C96F6EED}" srcOrd="16" destOrd="0" presId="urn:microsoft.com/office/officeart/2011/layout/InterconnectedBlockProcess"/>
    <dgm:cxn modelId="{76D3110C-A353-40C2-882C-3A3CB192384E}" type="presParOf" srcId="{80E42088-8B04-4FDF-AA5E-44CEC35CD9DE}" destId="{F88DBD26-26AD-402C-BEC4-234CFD5169ED}" srcOrd="17" destOrd="0" presId="urn:microsoft.com/office/officeart/2011/layout/InterconnectedBlockProcess"/>
    <dgm:cxn modelId="{C076121A-B23E-408D-B799-FB3580B0CB3D}" type="presParOf" srcId="{80E42088-8B04-4FDF-AA5E-44CEC35CD9DE}" destId="{C891659F-3231-472A-871C-1C65E5562168}" srcOrd="18" destOrd="0" presId="urn:microsoft.com/office/officeart/2011/layout/InterconnectedBlockProcess"/>
    <dgm:cxn modelId="{AC8159AE-FCCC-46BE-BCBD-51C1B4F1CB42}" type="presParOf" srcId="{C891659F-3231-472A-871C-1C65E5562168}" destId="{A0A87DB8-FA1F-45B3-9E24-67607924D36C}" srcOrd="0" destOrd="0" presId="urn:microsoft.com/office/officeart/2011/layout/InterconnectedBlockProcess"/>
    <dgm:cxn modelId="{85D11E85-E97B-490C-B7FF-3C4B971C6E54}" type="presParOf" srcId="{80E42088-8B04-4FDF-AA5E-44CEC35CD9DE}" destId="{B842744C-4107-4136-9F67-382F26A3880F}" srcOrd="19" destOrd="0" presId="urn:microsoft.com/office/officeart/2011/layout/InterconnectedBlockProcess"/>
    <dgm:cxn modelId="{4B805B0E-7CE8-4560-BC52-DBCFFB825069}" type="presParOf" srcId="{80E42088-8B04-4FDF-AA5E-44CEC35CD9DE}" destId="{E8971807-25DD-4A29-A634-3448C06B2DC9}" srcOrd="20" destOrd="0" presId="urn:microsoft.com/office/officeart/2011/layout/InterconnectedBlock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9E2535-2AFA-4604-B31E-E52FE91C7FFC}">
      <dsp:nvSpPr>
        <dsp:cNvPr id="0" name=""/>
        <dsp:cNvSpPr/>
      </dsp:nvSpPr>
      <dsp:spPr>
        <a:xfrm>
          <a:off x="8153397" y="1261538"/>
          <a:ext cx="1374891" cy="3929382"/>
        </a:xfrm>
        <a:prstGeom prst="wedgeRectCallout">
          <a:avLst>
            <a:gd name="adj1" fmla="val 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925" tIns="34925" rIns="34925" bIns="34925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&gt; Approved document is published </a:t>
          </a:r>
          <a:endParaRPr lang="en-US" sz="1100" kern="1200" dirty="0"/>
        </a:p>
      </dsp:txBody>
      <dsp:txXfrm>
        <a:off x="8328139" y="1261538"/>
        <a:ext cx="1200150" cy="3929382"/>
      </dsp:txXfrm>
    </dsp:sp>
    <dsp:sp modelId="{E27C8DD3-D357-46BC-A830-122DAF8E121B}">
      <dsp:nvSpPr>
        <dsp:cNvPr id="0" name=""/>
        <dsp:cNvSpPr/>
      </dsp:nvSpPr>
      <dsp:spPr>
        <a:xfrm>
          <a:off x="8234949" y="200789"/>
          <a:ext cx="1366250" cy="1091216"/>
        </a:xfrm>
        <a:prstGeom prst="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Content is Published</a:t>
          </a:r>
          <a:endParaRPr lang="en-US" sz="1500" kern="1200" dirty="0"/>
        </a:p>
      </dsp:txBody>
      <dsp:txXfrm>
        <a:off x="8234949" y="200789"/>
        <a:ext cx="1366250" cy="1091216"/>
      </dsp:txXfrm>
    </dsp:sp>
    <dsp:sp modelId="{49325741-1E77-4CE2-A02F-52D2DCD2FBE3}">
      <dsp:nvSpPr>
        <dsp:cNvPr id="0" name=""/>
        <dsp:cNvSpPr/>
      </dsp:nvSpPr>
      <dsp:spPr>
        <a:xfrm>
          <a:off x="6781793" y="1261551"/>
          <a:ext cx="1374891" cy="3711139"/>
        </a:xfrm>
        <a:prstGeom prst="wedgeRectCallout">
          <a:avLst>
            <a:gd name="adj1" fmla="val 62500"/>
            <a:gd name="adj2" fmla="val 2083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925" tIns="34925" rIns="34925" bIns="34925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1) Document goes for editorial review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2) Document goes for technical review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 smtClean="0"/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3) Document goes for approval.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If the document is approved review comments are implemented 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OR 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If the document is rejected back to phase 5 (changes made, comments implemented)</a:t>
          </a:r>
        </a:p>
      </dsp:txBody>
      <dsp:txXfrm>
        <a:off x="6956535" y="1261551"/>
        <a:ext cx="1200150" cy="3711139"/>
      </dsp:txXfrm>
    </dsp:sp>
    <dsp:sp modelId="{F1E563FD-EB98-448E-AB5A-F583A62EF612}">
      <dsp:nvSpPr>
        <dsp:cNvPr id="0" name=""/>
        <dsp:cNvSpPr/>
      </dsp:nvSpPr>
      <dsp:spPr>
        <a:xfrm>
          <a:off x="6874459" y="309660"/>
          <a:ext cx="1367210" cy="982345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Content Approved </a:t>
          </a:r>
          <a:endParaRPr lang="en-US" sz="1500" kern="1200" dirty="0"/>
        </a:p>
      </dsp:txBody>
      <dsp:txXfrm>
        <a:off x="6874459" y="309660"/>
        <a:ext cx="1367210" cy="982345"/>
      </dsp:txXfrm>
    </dsp:sp>
    <dsp:sp modelId="{DF4A4C33-4D28-4449-BD05-D694C38B650A}">
      <dsp:nvSpPr>
        <dsp:cNvPr id="0" name=""/>
        <dsp:cNvSpPr/>
      </dsp:nvSpPr>
      <dsp:spPr>
        <a:xfrm>
          <a:off x="5410203" y="1261529"/>
          <a:ext cx="1374891" cy="3492896"/>
        </a:xfrm>
        <a:prstGeom prst="wedgeRectCallout">
          <a:avLst>
            <a:gd name="adj1" fmla="val 62500"/>
            <a:gd name="adj2" fmla="val 20830"/>
          </a:avLst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925" tIns="34925" rIns="34925" bIns="34925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&gt; Based on feedback during validation of initial draft is developed.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/>
        </a:p>
      </dsp:txBody>
      <dsp:txXfrm>
        <a:off x="5584945" y="1261529"/>
        <a:ext cx="1200150" cy="3492896"/>
      </dsp:txXfrm>
    </dsp:sp>
    <dsp:sp modelId="{9AEA0069-DEF3-41F0-A488-FC56B6365CA6}">
      <dsp:nvSpPr>
        <dsp:cNvPr id="0" name=""/>
        <dsp:cNvSpPr/>
      </dsp:nvSpPr>
      <dsp:spPr>
        <a:xfrm>
          <a:off x="5497647" y="415521"/>
          <a:ext cx="1374891" cy="872973"/>
        </a:xfrm>
        <a:prstGeom prst="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Content Developed</a:t>
          </a:r>
          <a:endParaRPr lang="en-US" sz="1500" kern="1200" dirty="0"/>
        </a:p>
      </dsp:txBody>
      <dsp:txXfrm>
        <a:off x="5497647" y="415521"/>
        <a:ext cx="1374891" cy="872973"/>
      </dsp:txXfrm>
    </dsp:sp>
    <dsp:sp modelId="{EA23ADA4-86A8-4017-AE9A-6E9FC46D6264}">
      <dsp:nvSpPr>
        <dsp:cNvPr id="0" name=""/>
        <dsp:cNvSpPr/>
      </dsp:nvSpPr>
      <dsp:spPr>
        <a:xfrm>
          <a:off x="4038604" y="1261548"/>
          <a:ext cx="1374891" cy="3274151"/>
        </a:xfrm>
        <a:prstGeom prst="wedgeRectCallout">
          <a:avLst>
            <a:gd name="adj1" fmla="val 62500"/>
            <a:gd name="adj2" fmla="val 2083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925" tIns="34925" rIns="34925" bIns="34925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&gt; Product Owner and other stakeholders validate initial draft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&gt;Editorial and technical reviews dates are agreed.</a:t>
          </a:r>
          <a:endParaRPr lang="en-US" sz="1100" kern="1200" dirty="0"/>
        </a:p>
      </dsp:txBody>
      <dsp:txXfrm>
        <a:off x="4213346" y="1261548"/>
        <a:ext cx="1200150" cy="3274151"/>
      </dsp:txXfrm>
    </dsp:sp>
    <dsp:sp modelId="{AE148BD7-BA75-4195-9D34-13DEA4563F34}">
      <dsp:nvSpPr>
        <dsp:cNvPr id="0" name=""/>
        <dsp:cNvSpPr/>
      </dsp:nvSpPr>
      <dsp:spPr>
        <a:xfrm>
          <a:off x="4115681" y="499535"/>
          <a:ext cx="1374891" cy="764102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Content Validated</a:t>
          </a:r>
          <a:endParaRPr lang="en-US" sz="1500" kern="1200" dirty="0"/>
        </a:p>
      </dsp:txBody>
      <dsp:txXfrm>
        <a:off x="4115681" y="499535"/>
        <a:ext cx="1374891" cy="764102"/>
      </dsp:txXfrm>
    </dsp:sp>
    <dsp:sp modelId="{627F184B-4B65-497B-9F3D-8BB4BDBD5A6E}">
      <dsp:nvSpPr>
        <dsp:cNvPr id="0" name=""/>
        <dsp:cNvSpPr/>
      </dsp:nvSpPr>
      <dsp:spPr>
        <a:xfrm>
          <a:off x="2666999" y="1185326"/>
          <a:ext cx="1374891" cy="3055907"/>
        </a:xfrm>
        <a:prstGeom prst="wedgeRectCallout">
          <a:avLst>
            <a:gd name="adj1" fmla="val 62500"/>
            <a:gd name="adj2" fmla="val 20830"/>
          </a:avLst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925" tIns="34925" rIns="34925" bIns="34925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 smtClean="0"/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&gt;Resources are engaged in the document design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&gt; Information researched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&gt; Document is drafted </a:t>
          </a:r>
          <a:endParaRPr lang="en-US" sz="1100" kern="1200" dirty="0"/>
        </a:p>
      </dsp:txBody>
      <dsp:txXfrm>
        <a:off x="2841740" y="1185326"/>
        <a:ext cx="1200150" cy="3055907"/>
      </dsp:txXfrm>
    </dsp:sp>
    <dsp:sp modelId="{AE4BB923-EC70-47CB-8DCE-31DA9668A051}">
      <dsp:nvSpPr>
        <dsp:cNvPr id="0" name=""/>
        <dsp:cNvSpPr/>
      </dsp:nvSpPr>
      <dsp:spPr>
        <a:xfrm>
          <a:off x="2734258" y="651935"/>
          <a:ext cx="1374891" cy="654729"/>
        </a:xfrm>
        <a:prstGeom prst="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Content Designed</a:t>
          </a:r>
          <a:endParaRPr lang="en-US" sz="1500" kern="1200" dirty="0"/>
        </a:p>
      </dsp:txBody>
      <dsp:txXfrm>
        <a:off x="2734258" y="651935"/>
        <a:ext cx="1374891" cy="654729"/>
      </dsp:txXfrm>
    </dsp:sp>
    <dsp:sp modelId="{FB7A1501-12F3-4A9F-89C1-47D9328FD886}">
      <dsp:nvSpPr>
        <dsp:cNvPr id="0" name=""/>
        <dsp:cNvSpPr/>
      </dsp:nvSpPr>
      <dsp:spPr>
        <a:xfrm>
          <a:off x="1295395" y="1261536"/>
          <a:ext cx="1374891" cy="2837664"/>
        </a:xfrm>
        <a:prstGeom prst="wedgeRectCallout">
          <a:avLst>
            <a:gd name="adj1" fmla="val 62500"/>
            <a:gd name="adj2" fmla="val 2083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925" tIns="34925" rIns="34925" bIns="34925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tx1"/>
              </a:solidFill>
              <a:latin typeface="+mj-lt"/>
              <a:cs typeface="Arial" panose="020B0604020202020204" pitchFamily="34" charset="0"/>
            </a:rPr>
            <a:t>&gt;Request is </a:t>
          </a:r>
          <a:r>
            <a:rPr lang="en-US" sz="1100" kern="1200" dirty="0" err="1" smtClean="0">
              <a:solidFill>
                <a:schemeClr val="tx1"/>
              </a:solidFill>
              <a:latin typeface="+mj-lt"/>
              <a:cs typeface="Arial" panose="020B0604020202020204" pitchFamily="34" charset="0"/>
            </a:rPr>
            <a:t>analysed</a:t>
          </a:r>
          <a:r>
            <a:rPr lang="en-US" sz="1100" kern="1200" dirty="0" smtClean="0">
              <a:solidFill>
                <a:schemeClr val="tx1"/>
              </a:solidFill>
              <a:latin typeface="+mj-lt"/>
              <a:cs typeface="Arial" panose="020B0604020202020204" pitchFamily="34" charset="0"/>
            </a:rPr>
            <a:t>: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tx1"/>
              </a:solidFill>
              <a:latin typeface="+mj-lt"/>
              <a:cs typeface="Arial" panose="020B0604020202020204" pitchFamily="34" charset="0"/>
            </a:rPr>
            <a:t>    &gt; New content? 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tx1"/>
              </a:solidFill>
              <a:latin typeface="+mj-lt"/>
              <a:cs typeface="Arial" panose="020B0604020202020204" pitchFamily="34" charset="0"/>
            </a:rPr>
            <a:t>        OR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tx1"/>
              </a:solidFill>
              <a:latin typeface="+mj-lt"/>
              <a:cs typeface="Arial" panose="020B0604020202020204" pitchFamily="34" charset="0"/>
            </a:rPr>
            <a:t>    &gt; Update?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tx1"/>
              </a:solidFill>
              <a:latin typeface="+mj-lt"/>
              <a:cs typeface="Arial" panose="020B0604020202020204" pitchFamily="34" charset="0"/>
            </a:rPr>
            <a:t>&gt; Information resources identified and contacted.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tx1"/>
              </a:solidFill>
              <a:latin typeface="+mj-lt"/>
              <a:cs typeface="Arial" panose="020B0604020202020204" pitchFamily="34" charset="0"/>
            </a:rPr>
            <a:t>&gt;Priorities and </a:t>
          </a:r>
          <a:r>
            <a:rPr lang="en-US" sz="1100" kern="1200" dirty="0" err="1" smtClean="0">
              <a:solidFill>
                <a:schemeClr val="tx1"/>
              </a:solidFill>
              <a:latin typeface="+mj-lt"/>
              <a:cs typeface="Arial" panose="020B0604020202020204" pitchFamily="34" charset="0"/>
            </a:rPr>
            <a:t>workplan</a:t>
          </a:r>
          <a:r>
            <a:rPr lang="en-US" sz="1100" kern="1200" dirty="0" smtClean="0">
              <a:solidFill>
                <a:schemeClr val="tx1"/>
              </a:solidFill>
              <a:latin typeface="+mj-lt"/>
              <a:cs typeface="Arial" panose="020B0604020202020204" pitchFamily="34" charset="0"/>
            </a:rPr>
            <a:t> are agreed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>
            <a:solidFill>
              <a:schemeClr val="tx1"/>
            </a:solidFill>
            <a:latin typeface="+mj-lt"/>
            <a:cs typeface="Arial" panose="020B0604020202020204" pitchFamily="34" charset="0"/>
          </a:endParaRPr>
        </a:p>
      </dsp:txBody>
      <dsp:txXfrm>
        <a:off x="1470137" y="1261536"/>
        <a:ext cx="1200150" cy="2837664"/>
      </dsp:txXfrm>
    </dsp:sp>
    <dsp:sp modelId="{F88DBD26-26AD-402C-BEC4-234CFD5169ED}">
      <dsp:nvSpPr>
        <dsp:cNvPr id="0" name=""/>
        <dsp:cNvSpPr/>
      </dsp:nvSpPr>
      <dsp:spPr>
        <a:xfrm>
          <a:off x="1374891" y="742635"/>
          <a:ext cx="1374891" cy="545859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Request is </a:t>
          </a:r>
          <a:r>
            <a:rPr lang="en-US" sz="1500" kern="1200" dirty="0" err="1" smtClean="0"/>
            <a:t>Analysed</a:t>
          </a:r>
          <a:endParaRPr lang="en-US" sz="1500" kern="1200" dirty="0"/>
        </a:p>
      </dsp:txBody>
      <dsp:txXfrm>
        <a:off x="1374891" y="742635"/>
        <a:ext cx="1374891" cy="545859"/>
      </dsp:txXfrm>
    </dsp:sp>
    <dsp:sp modelId="{A0A87DB8-FA1F-45B3-9E24-67607924D36C}">
      <dsp:nvSpPr>
        <dsp:cNvPr id="0" name=""/>
        <dsp:cNvSpPr/>
      </dsp:nvSpPr>
      <dsp:spPr>
        <a:xfrm>
          <a:off x="0" y="1185341"/>
          <a:ext cx="1374891" cy="2825726"/>
        </a:xfrm>
        <a:prstGeom prst="wedgeRectCallout">
          <a:avLst>
            <a:gd name="adj1" fmla="val 62500"/>
            <a:gd name="adj2" fmla="val 20830"/>
          </a:avLst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47625" rIns="47625" bIns="47625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 smtClean="0"/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&gt; Request for new content or content update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&gt;Requestors can be: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   &gt;Product Owner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   &gt;DevOps Team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   &gt; Stakeholders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&gt;Request is assigned to Author</a:t>
          </a:r>
          <a:endParaRPr lang="en-US" sz="1100" kern="1200" dirty="0"/>
        </a:p>
      </dsp:txBody>
      <dsp:txXfrm>
        <a:off x="174741" y="1185341"/>
        <a:ext cx="1200150" cy="2825726"/>
      </dsp:txXfrm>
    </dsp:sp>
    <dsp:sp modelId="{E8971807-25DD-4A29-A634-3448C06B2DC9}">
      <dsp:nvSpPr>
        <dsp:cNvPr id="0" name=""/>
        <dsp:cNvSpPr/>
      </dsp:nvSpPr>
      <dsp:spPr>
        <a:xfrm>
          <a:off x="0" y="824216"/>
          <a:ext cx="1374891" cy="436486"/>
        </a:xfrm>
        <a:prstGeom prst="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Content Request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824216"/>
        <a:ext cx="1374891" cy="4364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InterconnectedBlockProcess">
  <dgm:title val="Interconnected Block Process"/>
  <dgm:desc val="Use to show sequential steps in a process. Works best with small amounts of Level 1 text and medium amounts of Level 2 text."/>
  <dgm:catLst>
    <dgm:cat type="process" pri="5500"/>
    <dgm:cat type="officeonline" pri="3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2" destOrd="0"/>
        <dgm:cxn modelId="42" srcId="40" destId="41" srcOrd="0" destOrd="0"/>
      </dgm:cxnLst>
      <dgm:bg/>
      <dgm:whole/>
    </dgm:dataModel>
  </dgm:clrData>
  <dgm:layoutNode name="Name0">
    <dgm:varLst>
      <dgm:chMax val="7"/>
      <dgm:chPref val="5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.127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5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Accent1" refType="w" fact="0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Child1" refType="w" fact="0.063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Parent1" refType="w" fact="0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.5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Child2" refType="w" fact="0.5635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Parent2" refType="w" fact="0.5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6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Accent1" refType="w" fact="0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Child1" refType="w" fact="0.0423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Parent1" refType="w" fact="0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Child2" refType="w" fact="0.3756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.6667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Child3" refType="w" fact="0.709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Parent3" refType="w" fact="0.6667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7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Accent1" refType="w" fact="0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Child1" refType="w" fact="0.0317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Parent1" refType="w" fact="0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2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Child2" refType="w" fact="0.2817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Parent2" refType="w" fact="0.2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Child3" refType="w" fact="0.5317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Parent3" refType="w" fact="0.5"/>
              <dgm:constr type="t" for="ch" forName="Parent3" refType="h" fact="0.0275"/>
              <dgm:constr type="w" for="ch" forName="Parent3" refType="w" fact="0.25"/>
              <dgm:constr type="h" for="ch" forName="Parent3" refType="h" fact="0.1622"/>
              <dgm:constr type="l" for="ch" forName="ChildAccent4" refType="w" fact="0.75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Child4" refType="w" fact="0.7817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Parent4" refType="w" fact="0.75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8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Accent1" refType="w" fact="0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Child1" refType="w" fact="0.0254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Parent1" refType="w" fact="0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2001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Child2" refType="w" fact="0.2255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Parent2" refType="w" fact="0.2001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Child3" refType="w" fact="0.4256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6003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Child4" refType="w" fact="0.6257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Parent4" refType="w" fact="0.6003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.7999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Child5" refType="w" fact="0.8253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Parent5" refType="w" fact="0.7999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9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Accent1" refType="w" fact="0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Child1" refType="w" fact="0.0212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Parent1" refType="w" fact="0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167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Child2" refType="w" fact="0.1888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Parent2" refType="w" fact="0.167"/>
              <dgm:constr type="t" for="ch" forName="Parent2" refType="h" fact="0.0923"/>
              <dgm:constr type="w" for="ch" forName="Parent2" refType="w" fact="0.167"/>
              <dgm:constr type="h" for="ch" forName="Parent2" refType="h" fact="0.1164"/>
              <dgm:constr type="l" for="ch" forName="ChildAccent3" refType="w" fact="0.333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Child3" refType="w" fact="0.3551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Parent3" refType="w" fact="0.3339"/>
              <dgm:constr type="t" for="ch" forName="Parent3" refType="h" fact="0.0698"/>
              <dgm:constr type="w" for="ch" forName="Parent3" refType="w" fact="0.167"/>
              <dgm:constr type="h" for="ch" forName="Parent3" refType="h" fact="0.1396"/>
              <dgm:constr type="l" for="ch" forName="ChildAccent4" refType="w" fact="0.500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Child4" refType="w" fact="0.5221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Parent4" refType="w" fact="0.501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6674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Child5" refType="w" fact="0.6886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Parent5" refType="w" fact="0.668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.833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Child6" refType="w" fact="0.8542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Parent6" refType="w" fact="0.835"/>
              <dgm:constr type="t" for="ch" forName="Parent6" refType="h" fact="0"/>
              <dgm:constr type="w" for="ch" forName="Parent6" refType="w" fact="0.165"/>
              <dgm:constr type="h" for="ch" forName="Parent6" refType="h" fact="0.2095"/>
            </dgm:constrLst>
          </dgm:if>
          <dgm:else name="Name10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Accent1" refType="w" fact="0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Child1" refType="w" fact="0.0182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Parent1" refType="w" fact="0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1432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Child2" refType="w" fact="0.1614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Parent2" refType="w" fact="0.1432"/>
              <dgm:constr type="t" for="ch" forName="Parent2" refType="h" fact="0.108"/>
              <dgm:constr type="w" for="ch" forName="Parent2" refType="w" fact="0.1432"/>
              <dgm:constr type="h" for="ch" forName="Parent2" refType="h" fact="0.1088"/>
              <dgm:constr type="l" for="ch" forName="ChildAccent3" refType="w" fact="0.2865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Child3" refType="w" fact="0.3047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Parent3" refType="w" fact="0.2865"/>
              <dgm:constr type="t" for="ch" forName="Parent3" refType="h" fact="0.087"/>
              <dgm:constr type="w" for="ch" forName="Parent3" refType="w" fact="0.143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Child4" refType="w" fact="0.4479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5726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Child5" refType="w" fact="0.5908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Parent5" refType="w" fact="0.5726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7147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Child6" refType="w" fact="0.7329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Parent6" refType="w" fact="0.716"/>
              <dgm:constr type="t" for="ch" forName="Parent6" refType="h" fact="0.0217"/>
              <dgm:constr type="w" for="ch" forName="Parent6" refType="w" fact="0.1424"/>
              <dgm:constr type="h" for="ch" forName="Parent6" refType="h" fact="0.1958"/>
              <dgm:constr type="l" for="ch" forName="ChildAccent7" refType="w" fact="0.8568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Child7" refType="w" fact="0.875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Parent7" refType="w" fact="0.8577"/>
              <dgm:constr type="t" for="ch" forName="Parent7" refType="h" fact="0"/>
              <dgm:constr type="w" for="ch" forName="Parent7" refType="w" fact="0.1423"/>
              <dgm:constr type="h" for="ch" forName="Parent7" refType="h" fact="0.2175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14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2" refType="w" fact="0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Child1" refType="w" fact="0.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ChildAccent1" refType="w" fact="0.5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Parent1" refType="w" fact="0.5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Parent2" refType="w" fact="0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15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3" refType="w" fact="0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Child2" refType="w" fact="0.3333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Child1" refType="w" fact="0.6667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ChildAccent1" refType="w" fact="0.6667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Parent1" refType="w" fact="0.6667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Parent3" refType="w" fact="0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16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4" refType="w" fact="0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Child3" refType="w" fact="0.25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Child2" refType="w" fact="0.5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Child1" refType="w" fact="0.75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ChildAccent1" refType="w" fact="0.75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Parent1" refType="w" fact="0.75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Parent2" refType="w" fact="0.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2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Parent3" refType="w" fact="0.25"/>
              <dgm:constr type="t" for="ch" forName="Parent3" refType="h" fact="0.0279"/>
              <dgm:constr type="w" for="ch" forName="Parent3" refType="w" fact="0.25"/>
              <dgm:constr type="h" for="ch" forName="Parent3" refType="h" fact="0.161"/>
              <dgm:constr type="l" for="ch" forName="ChildAccent4" refType="w" fact="0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Parent4" refType="w" fact="0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17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5" refType="w" fact="0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Child4" refType="w" fact="0.2001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Child3" refType="w" fact="0.4002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Child2" refType="w" fact="0.6003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Child1" refType="w" fact="0.7999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ChildAccent1" refType="w" fact="0.7999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Parent1" refType="w" fact="0.7999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6003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Parent2" refType="w" fact="0.6003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2001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Parent4" refType="w" fact="0.2001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Parent5" refType="w" fact="0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18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6" refType="w" fact="0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Child5" refType="w" fact="0.167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Child4" refType="w" fact="0.3339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Child3" refType="w" fact="0.5009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Child2" refType="w" fact="0.6674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Child1" refType="w" fact="0.833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ChildAccent1" refType="w" fact="0.833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Parent1" refType="w" fact="0.833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6674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Parent2" refType="w" fact="0.6674"/>
              <dgm:constr type="t" for="ch" forName="Parent2" refType="h" fact="0.0923"/>
              <dgm:constr type="w" for="ch" forName="Parent2" refType="w" fact="0.165"/>
              <dgm:constr type="h" for="ch" forName="Parent2" refType="h" fact="0.1164"/>
              <dgm:constr type="l" for="ch" forName="ChildAccent3" refType="w" fact="0.500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Parent3" refType="w" fact="0.5009"/>
              <dgm:constr type="t" for="ch" forName="Parent3" refType="h" fact="0.0698"/>
              <dgm:constr type="w" for="ch" forName="Parent3" refType="w" fact="0.166"/>
              <dgm:constr type="h" for="ch" forName="Parent3" refType="h" fact="0.1396"/>
              <dgm:constr type="l" for="ch" forName="ChildAccent4" refType="w" fact="0.333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Parent4" refType="w" fact="0.3339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167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Parent5" refType="w" fact="0.167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Parent6" refType="w" fact="0"/>
              <dgm:constr type="t" for="ch" forName="Parent6" refType="h" fact="0"/>
              <dgm:constr type="w" for="ch" forName="Parent6" refType="w" fact="0.167"/>
              <dgm:constr type="h" for="ch" forName="Parent6" refType="h" fact="0.2095"/>
            </dgm:constrLst>
          </dgm:if>
          <dgm:else name="Name19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7" refType="w" fact="0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Child6" refType="w" fact="0.1432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Child5" refType="w" fact="0.2865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Child4" refType="w" fact="0.4297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Child3" refType="w" fact="0.5726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Child2" refType="w" fact="0.7147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Child1" refType="w" fact="0.8568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ChildAccent1" refType="w" fact="0.8568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Parent1" refType="w" fact="0.8568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7147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Parent2" refType="w" fact="0.7147"/>
              <dgm:constr type="t" for="ch" forName="Parent2" refType="h" fact="0.108"/>
              <dgm:constr type="w" for="ch" forName="Parent2" refType="w" fact="0.1425"/>
              <dgm:constr type="h" for="ch" forName="Parent2" refType="h" fact="0.1088"/>
              <dgm:constr type="l" for="ch" forName="ChildAccent3" refType="w" fact="0.5726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Parent3" refType="w" fact="0.5726"/>
              <dgm:constr type="t" for="ch" forName="Parent3" refType="h" fact="0.087"/>
              <dgm:constr type="w" for="ch" forName="Parent3" refType="w" fact="0.14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2865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Parent5" refType="w" fact="0.2865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1432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Parent6" refType="w" fact="0.1432"/>
              <dgm:constr type="t" for="ch" forName="Parent6" refType="h" fact="0.0217"/>
              <dgm:constr type="w" for="ch" forName="Parent6" refType="w" fact="0.1432"/>
              <dgm:constr type="h" for="ch" forName="Parent6" refType="h" fact="0.1958"/>
              <dgm:constr type="l" for="ch" forName="ChildAccent7" refType="w" fact="0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Parent7" refType="w" fact="0"/>
              <dgm:constr type="t" for="ch" forName="Parent7" refType="h" fact="0"/>
              <dgm:constr type="w" for="ch" forName="Parent7" refType="w" fact="0.1432"/>
              <dgm:constr type="h" for="ch" forName="Parent7" refType="h" fact="0.2175"/>
            </dgm:constrLst>
          </dgm:else>
        </dgm:choose>
      </dgm:else>
    </dgm:choose>
    <dgm:forEach name="wrapper" axis="self" ptType="parTrans">
      <dgm:forEach name="accentRepeat" axis="self">
        <dgm:layoutNode name="ChildAccent" styleLbl="alignImgPlace1">
          <dgm:alg type="sp"/>
          <dgm:choose name="Name20">
            <dgm:if name="Name21" axis="followSib" ptType="node" func="cnt" op="equ" val="0">
              <dgm:shape xmlns:r="http://schemas.openxmlformats.org/officeDocument/2006/relationships" type="wedgeRectCallout" r:blip="">
                <dgm:adjLst>
                  <dgm:adj idx="1" val="0"/>
                  <dgm:adj idx="2" val="0"/>
                </dgm:adjLst>
              </dgm:shape>
            </dgm:if>
            <dgm:else name="Name22">
              <dgm:choose name="Name23">
                <dgm:if name="Name24" axis="precedSib" ptType="node" func="cnt" op="equ" val="6">
                  <dgm:shape xmlns:r="http://schemas.openxmlformats.org/officeDocument/2006/relationships" type="wedgeRectCallout" r:blip="">
                    <dgm:adjLst>
                      <dgm:adj idx="1" val="0"/>
                      <dgm:adj idx="2" val="0"/>
                    </dgm:adjLst>
                  </dgm:shape>
                </dgm:if>
                <dgm:else name="Name25">
                  <dgm:choose name="Name26">
                    <dgm:if name="Name27" func="var" arg="dir" op="equ" val="norm">
                      <dgm:shape xmlns:r="http://schemas.openxmlformats.org/officeDocument/2006/relationships" type="wedgeRectCallout" r:blip="">
                        <dgm:adjLst>
                          <dgm:adj idx="1" val="0.625"/>
                          <dgm:adj idx="2" val="0.2083"/>
                        </dgm:adjLst>
                      </dgm:shape>
                    </dgm:if>
                    <dgm:else name="Name28">
                      <dgm:shape xmlns:r="http://schemas.openxmlformats.org/officeDocument/2006/relationships" type="wedgeRectCallout" r:blip="">
                        <dgm:adjLst>
                          <dgm:adj idx="1" val="-0.625"/>
                          <dgm:adj idx="2" val="0.2083"/>
                        </dgm:adjLst>
                      </dgm:shape>
                    </dgm:else>
                  </dgm:choose>
                </dgm:else>
              </dgm:choose>
            </dgm:else>
          </dgm:choose>
          <dgm:presOf axis="des" ptType="node"/>
        </dgm:layoutNode>
      </dgm:forEach>
    </dgm:forEach>
    <dgm:forEach name="Name29" axis="ch" ptType="node" st="7" cnt="1">
      <dgm:layoutNode name="ChildAccent7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7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7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4" axis="ch" ptType="node" st="6" cnt="1">
      <dgm:layoutNode name="ChildAccent6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  <dgm:layoutNode name="Child6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6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9" axis="ch" ptType="node" st="5" cnt="1">
      <dgm:layoutNode name="Child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  <dgm:layoutNode name="Child5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5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4" axis="ch" ptType="node" st="4" cnt="1">
      <dgm:layoutNode name="ChildAccent4">
        <dgm:alg type="sp"/>
        <dgm:shape xmlns:r="http://schemas.openxmlformats.org/officeDocument/2006/relationships" r:blip="">
          <dgm:adjLst/>
        </dgm:shape>
        <dgm:presOf/>
        <dgm:constrLst/>
        <dgm:forEach name="Name45" ref="accent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4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9" axis="ch" ptType="node" st="3" cnt="1">
      <dgm:layoutNode name="ChildAccent3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Child3" styleLbl="revTx">
        <dgm:varLst>
          <dgm:chMax val="0"/>
          <dgm:chPref val="0"/>
          <dgm:bulletEnabled val="1"/>
        </dgm:varLst>
        <dgm:choose name="Name51">
          <dgm:if name="Name5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3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4" axis="ch" ptType="node" st="2" cnt="1">
      <dgm:layoutNode name="ChildAccent2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  <dgm:layoutNode name="Child2" styleLbl="revTx">
        <dgm:varLst>
          <dgm:chMax val="0"/>
          <dgm:chPref val="0"/>
          <dgm:bulletEnabled val="1"/>
        </dgm:varLst>
        <dgm:choose name="Name56">
          <dgm:if name="Name5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2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9" axis="ch" ptType="node" cnt="1">
      <dgm:layoutNode name="ChildAccent1">
        <dgm:alg type="sp"/>
        <dgm:shape xmlns:r="http://schemas.openxmlformats.org/officeDocument/2006/relationships" r:blip="">
          <dgm:adjLst/>
        </dgm:shape>
        <dgm:presOf/>
        <dgm:constrLst/>
        <dgm:forEach name="Name60" ref="accentRepeat"/>
      </dgm:layoutNode>
      <dgm:layoutNode name="Child1" styleLbl="revTx">
        <dgm:varLst>
          <dgm:chMax val="0"/>
          <dgm:chPref val="0"/>
          <dgm:bulletEnabled val="1"/>
        </dgm:varLst>
        <dgm:choose name="Name61">
          <dgm:if name="Name6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6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1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InterconnectedBlockProcess">
  <dgm:title val="Interconnected Block Process"/>
  <dgm:desc val="Use to show sequential steps in a process. Works best with small amounts of Level 1 text and medium amounts of Level 2 text."/>
  <dgm:catLst>
    <dgm:cat type="process" pri="5500"/>
    <dgm:cat type="officeonline" pri="3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2" destOrd="0"/>
        <dgm:cxn modelId="42" srcId="40" destId="41" srcOrd="0" destOrd="0"/>
      </dgm:cxnLst>
      <dgm:bg/>
      <dgm:whole/>
    </dgm:dataModel>
  </dgm:clrData>
  <dgm:layoutNode name="Name0">
    <dgm:varLst>
      <dgm:chMax val="7"/>
      <dgm:chPref val="5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.127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5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Accent1" refType="w" fact="0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Child1" refType="w" fact="0.063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Parent1" refType="w" fact="0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.5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Child2" refType="w" fact="0.5635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Parent2" refType="w" fact="0.5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6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Accent1" refType="w" fact="0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Child1" refType="w" fact="0.0423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Parent1" refType="w" fact="0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Child2" refType="w" fact="0.3756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.6667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Child3" refType="w" fact="0.709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Parent3" refType="w" fact="0.6667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7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Accent1" refType="w" fact="0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Child1" refType="w" fact="0.0317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Parent1" refType="w" fact="0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2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Child2" refType="w" fact="0.2817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Parent2" refType="w" fact="0.2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Child3" refType="w" fact="0.5317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Parent3" refType="w" fact="0.5"/>
              <dgm:constr type="t" for="ch" forName="Parent3" refType="h" fact="0.0275"/>
              <dgm:constr type="w" for="ch" forName="Parent3" refType="w" fact="0.25"/>
              <dgm:constr type="h" for="ch" forName="Parent3" refType="h" fact="0.1622"/>
              <dgm:constr type="l" for="ch" forName="ChildAccent4" refType="w" fact="0.75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Child4" refType="w" fact="0.7817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Parent4" refType="w" fact="0.75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8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Accent1" refType="w" fact="0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Child1" refType="w" fact="0.0254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Parent1" refType="w" fact="0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2001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Child2" refType="w" fact="0.2255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Parent2" refType="w" fact="0.2001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Child3" refType="w" fact="0.4256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6003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Child4" refType="w" fact="0.6257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Parent4" refType="w" fact="0.6003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.7999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Child5" refType="w" fact="0.8253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Parent5" refType="w" fact="0.7999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9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Accent1" refType="w" fact="0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Child1" refType="w" fact="0.0212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Parent1" refType="w" fact="0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167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Child2" refType="w" fact="0.1888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Parent2" refType="w" fact="0.167"/>
              <dgm:constr type="t" for="ch" forName="Parent2" refType="h" fact="0.0923"/>
              <dgm:constr type="w" for="ch" forName="Parent2" refType="w" fact="0.167"/>
              <dgm:constr type="h" for="ch" forName="Parent2" refType="h" fact="0.1164"/>
              <dgm:constr type="l" for="ch" forName="ChildAccent3" refType="w" fact="0.333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Child3" refType="w" fact="0.3551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Parent3" refType="w" fact="0.3339"/>
              <dgm:constr type="t" for="ch" forName="Parent3" refType="h" fact="0.0698"/>
              <dgm:constr type="w" for="ch" forName="Parent3" refType="w" fact="0.167"/>
              <dgm:constr type="h" for="ch" forName="Parent3" refType="h" fact="0.1396"/>
              <dgm:constr type="l" for="ch" forName="ChildAccent4" refType="w" fact="0.500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Child4" refType="w" fact="0.5221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Parent4" refType="w" fact="0.501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6674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Child5" refType="w" fact="0.6886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Parent5" refType="w" fact="0.668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.833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Child6" refType="w" fact="0.8542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Parent6" refType="w" fact="0.835"/>
              <dgm:constr type="t" for="ch" forName="Parent6" refType="h" fact="0"/>
              <dgm:constr type="w" for="ch" forName="Parent6" refType="w" fact="0.165"/>
              <dgm:constr type="h" for="ch" forName="Parent6" refType="h" fact="0.2095"/>
            </dgm:constrLst>
          </dgm:if>
          <dgm:else name="Name10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Accent1" refType="w" fact="0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Child1" refType="w" fact="0.0182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Parent1" refType="w" fact="0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1432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Child2" refType="w" fact="0.1614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Parent2" refType="w" fact="0.1432"/>
              <dgm:constr type="t" for="ch" forName="Parent2" refType="h" fact="0.108"/>
              <dgm:constr type="w" for="ch" forName="Parent2" refType="w" fact="0.1432"/>
              <dgm:constr type="h" for="ch" forName="Parent2" refType="h" fact="0.1088"/>
              <dgm:constr type="l" for="ch" forName="ChildAccent3" refType="w" fact="0.2865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Child3" refType="w" fact="0.3047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Parent3" refType="w" fact="0.2865"/>
              <dgm:constr type="t" for="ch" forName="Parent3" refType="h" fact="0.087"/>
              <dgm:constr type="w" for="ch" forName="Parent3" refType="w" fact="0.143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Child4" refType="w" fact="0.4479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5726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Child5" refType="w" fact="0.5908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Parent5" refType="w" fact="0.5726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7147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Child6" refType="w" fact="0.7329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Parent6" refType="w" fact="0.716"/>
              <dgm:constr type="t" for="ch" forName="Parent6" refType="h" fact="0.0217"/>
              <dgm:constr type="w" for="ch" forName="Parent6" refType="w" fact="0.1424"/>
              <dgm:constr type="h" for="ch" forName="Parent6" refType="h" fact="0.1958"/>
              <dgm:constr type="l" for="ch" forName="ChildAccent7" refType="w" fact="0.8568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Child7" refType="w" fact="0.875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Parent7" refType="w" fact="0.8577"/>
              <dgm:constr type="t" for="ch" forName="Parent7" refType="h" fact="0"/>
              <dgm:constr type="w" for="ch" forName="Parent7" refType="w" fact="0.1423"/>
              <dgm:constr type="h" for="ch" forName="Parent7" refType="h" fact="0.2175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14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2" refType="w" fact="0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Child1" refType="w" fact="0.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ChildAccent1" refType="w" fact="0.5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Parent1" refType="w" fact="0.5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Parent2" refType="w" fact="0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15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3" refType="w" fact="0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Child2" refType="w" fact="0.3333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Child1" refType="w" fact="0.6667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ChildAccent1" refType="w" fact="0.6667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Parent1" refType="w" fact="0.6667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Parent3" refType="w" fact="0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16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4" refType="w" fact="0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Child3" refType="w" fact="0.25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Child2" refType="w" fact="0.5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Child1" refType="w" fact="0.75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ChildAccent1" refType="w" fact="0.75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Parent1" refType="w" fact="0.75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Parent2" refType="w" fact="0.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2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Parent3" refType="w" fact="0.25"/>
              <dgm:constr type="t" for="ch" forName="Parent3" refType="h" fact="0.0279"/>
              <dgm:constr type="w" for="ch" forName="Parent3" refType="w" fact="0.25"/>
              <dgm:constr type="h" for="ch" forName="Parent3" refType="h" fact="0.161"/>
              <dgm:constr type="l" for="ch" forName="ChildAccent4" refType="w" fact="0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Parent4" refType="w" fact="0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17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5" refType="w" fact="0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Child4" refType="w" fact="0.2001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Child3" refType="w" fact="0.4002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Child2" refType="w" fact="0.6003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Child1" refType="w" fact="0.7999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ChildAccent1" refType="w" fact="0.7999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Parent1" refType="w" fact="0.7999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6003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Parent2" refType="w" fact="0.6003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2001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Parent4" refType="w" fact="0.2001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Parent5" refType="w" fact="0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18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6" refType="w" fact="0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Child5" refType="w" fact="0.167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Child4" refType="w" fact="0.3339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Child3" refType="w" fact="0.5009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Child2" refType="w" fact="0.6674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Child1" refType="w" fact="0.833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ChildAccent1" refType="w" fact="0.833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Parent1" refType="w" fact="0.833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6674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Parent2" refType="w" fact="0.6674"/>
              <dgm:constr type="t" for="ch" forName="Parent2" refType="h" fact="0.0923"/>
              <dgm:constr type="w" for="ch" forName="Parent2" refType="w" fact="0.165"/>
              <dgm:constr type="h" for="ch" forName="Parent2" refType="h" fact="0.1164"/>
              <dgm:constr type="l" for="ch" forName="ChildAccent3" refType="w" fact="0.500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Parent3" refType="w" fact="0.5009"/>
              <dgm:constr type="t" for="ch" forName="Parent3" refType="h" fact="0.0698"/>
              <dgm:constr type="w" for="ch" forName="Parent3" refType="w" fact="0.166"/>
              <dgm:constr type="h" for="ch" forName="Parent3" refType="h" fact="0.1396"/>
              <dgm:constr type="l" for="ch" forName="ChildAccent4" refType="w" fact="0.333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Parent4" refType="w" fact="0.3339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167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Parent5" refType="w" fact="0.167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Parent6" refType="w" fact="0"/>
              <dgm:constr type="t" for="ch" forName="Parent6" refType="h" fact="0"/>
              <dgm:constr type="w" for="ch" forName="Parent6" refType="w" fact="0.167"/>
              <dgm:constr type="h" for="ch" forName="Parent6" refType="h" fact="0.2095"/>
            </dgm:constrLst>
          </dgm:if>
          <dgm:else name="Name19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7" refType="w" fact="0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Child6" refType="w" fact="0.1432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Child5" refType="w" fact="0.2865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Child4" refType="w" fact="0.4297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Child3" refType="w" fact="0.5726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Child2" refType="w" fact="0.7147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Child1" refType="w" fact="0.8568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ChildAccent1" refType="w" fact="0.8568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Parent1" refType="w" fact="0.8568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7147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Parent2" refType="w" fact="0.7147"/>
              <dgm:constr type="t" for="ch" forName="Parent2" refType="h" fact="0.108"/>
              <dgm:constr type="w" for="ch" forName="Parent2" refType="w" fact="0.1425"/>
              <dgm:constr type="h" for="ch" forName="Parent2" refType="h" fact="0.1088"/>
              <dgm:constr type="l" for="ch" forName="ChildAccent3" refType="w" fact="0.5726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Parent3" refType="w" fact="0.5726"/>
              <dgm:constr type="t" for="ch" forName="Parent3" refType="h" fact="0.087"/>
              <dgm:constr type="w" for="ch" forName="Parent3" refType="w" fact="0.14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2865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Parent5" refType="w" fact="0.2865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1432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Parent6" refType="w" fact="0.1432"/>
              <dgm:constr type="t" for="ch" forName="Parent6" refType="h" fact="0.0217"/>
              <dgm:constr type="w" for="ch" forName="Parent6" refType="w" fact="0.1432"/>
              <dgm:constr type="h" for="ch" forName="Parent6" refType="h" fact="0.1958"/>
              <dgm:constr type="l" for="ch" forName="ChildAccent7" refType="w" fact="0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Parent7" refType="w" fact="0"/>
              <dgm:constr type="t" for="ch" forName="Parent7" refType="h" fact="0"/>
              <dgm:constr type="w" for="ch" forName="Parent7" refType="w" fact="0.1432"/>
              <dgm:constr type="h" for="ch" forName="Parent7" refType="h" fact="0.2175"/>
            </dgm:constrLst>
          </dgm:else>
        </dgm:choose>
      </dgm:else>
    </dgm:choose>
    <dgm:forEach name="wrapper" axis="self" ptType="parTrans">
      <dgm:forEach name="accentRepeat" axis="self">
        <dgm:layoutNode name="ChildAccent" styleLbl="alignImgPlace1">
          <dgm:alg type="sp"/>
          <dgm:choose name="Name20">
            <dgm:if name="Name21" axis="followSib" ptType="node" func="cnt" op="equ" val="0">
              <dgm:shape xmlns:r="http://schemas.openxmlformats.org/officeDocument/2006/relationships" type="wedgeRectCallout" r:blip="">
                <dgm:adjLst>
                  <dgm:adj idx="1" val="0"/>
                  <dgm:adj idx="2" val="0"/>
                </dgm:adjLst>
              </dgm:shape>
            </dgm:if>
            <dgm:else name="Name22">
              <dgm:choose name="Name23">
                <dgm:if name="Name24" axis="precedSib" ptType="node" func="cnt" op="equ" val="6">
                  <dgm:shape xmlns:r="http://schemas.openxmlformats.org/officeDocument/2006/relationships" type="wedgeRectCallout" r:blip="">
                    <dgm:adjLst>
                      <dgm:adj idx="1" val="0"/>
                      <dgm:adj idx="2" val="0"/>
                    </dgm:adjLst>
                  </dgm:shape>
                </dgm:if>
                <dgm:else name="Name25">
                  <dgm:choose name="Name26">
                    <dgm:if name="Name27" func="var" arg="dir" op="equ" val="norm">
                      <dgm:shape xmlns:r="http://schemas.openxmlformats.org/officeDocument/2006/relationships" type="wedgeRectCallout" r:blip="">
                        <dgm:adjLst>
                          <dgm:adj idx="1" val="0.625"/>
                          <dgm:adj idx="2" val="0.2083"/>
                        </dgm:adjLst>
                      </dgm:shape>
                    </dgm:if>
                    <dgm:else name="Name28">
                      <dgm:shape xmlns:r="http://schemas.openxmlformats.org/officeDocument/2006/relationships" type="wedgeRectCallout" r:blip="">
                        <dgm:adjLst>
                          <dgm:adj idx="1" val="-0.625"/>
                          <dgm:adj idx="2" val="0.2083"/>
                        </dgm:adjLst>
                      </dgm:shape>
                    </dgm:else>
                  </dgm:choose>
                </dgm:else>
              </dgm:choose>
            </dgm:else>
          </dgm:choose>
          <dgm:presOf axis="des" ptType="node"/>
        </dgm:layoutNode>
      </dgm:forEach>
    </dgm:forEach>
    <dgm:forEach name="Name29" axis="ch" ptType="node" st="7" cnt="1">
      <dgm:layoutNode name="ChildAccent7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7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7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4" axis="ch" ptType="node" st="6" cnt="1">
      <dgm:layoutNode name="ChildAccent6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  <dgm:layoutNode name="Child6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6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9" axis="ch" ptType="node" st="5" cnt="1">
      <dgm:layoutNode name="Child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  <dgm:layoutNode name="Child5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5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4" axis="ch" ptType="node" st="4" cnt="1">
      <dgm:layoutNode name="ChildAccent4">
        <dgm:alg type="sp"/>
        <dgm:shape xmlns:r="http://schemas.openxmlformats.org/officeDocument/2006/relationships" r:blip="">
          <dgm:adjLst/>
        </dgm:shape>
        <dgm:presOf/>
        <dgm:constrLst/>
        <dgm:forEach name="Name45" ref="accent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4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9" axis="ch" ptType="node" st="3" cnt="1">
      <dgm:layoutNode name="ChildAccent3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Child3" styleLbl="revTx">
        <dgm:varLst>
          <dgm:chMax val="0"/>
          <dgm:chPref val="0"/>
          <dgm:bulletEnabled val="1"/>
        </dgm:varLst>
        <dgm:choose name="Name51">
          <dgm:if name="Name5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3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4" axis="ch" ptType="node" st="2" cnt="1">
      <dgm:layoutNode name="ChildAccent2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  <dgm:layoutNode name="Child2" styleLbl="revTx">
        <dgm:varLst>
          <dgm:chMax val="0"/>
          <dgm:chPref val="0"/>
          <dgm:bulletEnabled val="1"/>
        </dgm:varLst>
        <dgm:choose name="Name56">
          <dgm:if name="Name5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2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9" axis="ch" ptType="node" cnt="1">
      <dgm:layoutNode name="ChildAccent1">
        <dgm:alg type="sp"/>
        <dgm:shape xmlns:r="http://schemas.openxmlformats.org/officeDocument/2006/relationships" r:blip="">
          <dgm:adjLst/>
        </dgm:shape>
        <dgm:presOf/>
        <dgm:constrLst/>
        <dgm:forEach name="Name60" ref="accentRepeat"/>
      </dgm:layoutNode>
      <dgm:layoutNode name="Child1" styleLbl="revTx">
        <dgm:varLst>
          <dgm:chMax val="0"/>
          <dgm:chPref val="0"/>
          <dgm:bulletEnabled val="1"/>
        </dgm:varLst>
        <dgm:choose name="Name61">
          <dgm:if name="Name6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6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1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708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9413" y="850900"/>
            <a:ext cx="6099175" cy="34321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41850"/>
            <a:ext cx="5029200" cy="451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Klicken Sie, um die Formate des Vorlagentextes zu bearbeiten</a:t>
            </a:r>
          </a:p>
          <a:p>
            <a:pPr lvl="1"/>
            <a:r>
              <a:rPr lang="en-US" smtClean="0"/>
              <a:t>Zweite Ebene</a:t>
            </a:r>
          </a:p>
          <a:p>
            <a:pPr lvl="2"/>
            <a:r>
              <a:rPr lang="en-US" smtClean="0"/>
              <a:t>Dritte Ebene</a:t>
            </a:r>
          </a:p>
          <a:p>
            <a:pPr lvl="3"/>
            <a:r>
              <a:rPr lang="en-US" smtClean="0"/>
              <a:t>Vierte Ebene</a:t>
            </a:r>
          </a:p>
          <a:p>
            <a:pPr lvl="4"/>
            <a:r>
              <a:rPr lang="en-US" smtClean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987078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15988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Imago" pitchFamily="2" charset="0"/>
        <a:ea typeface="+mn-ea"/>
        <a:cs typeface="+mn-cs"/>
      </a:defRPr>
    </a:lvl1pPr>
    <a:lvl2pPr marL="457200" algn="l" defTabSz="915988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Imago" pitchFamily="2" charset="0"/>
        <a:ea typeface="+mn-ea"/>
        <a:cs typeface="+mn-cs"/>
      </a:defRPr>
    </a:lvl2pPr>
    <a:lvl3pPr marL="915988" algn="l" defTabSz="915988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Imago" pitchFamily="2" charset="0"/>
        <a:ea typeface="+mn-ea"/>
        <a:cs typeface="+mn-cs"/>
      </a:defRPr>
    </a:lvl3pPr>
    <a:lvl4pPr marL="1373188" algn="l" defTabSz="915988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Imago" pitchFamily="2" charset="0"/>
        <a:ea typeface="+mn-ea"/>
        <a:cs typeface="+mn-cs"/>
      </a:defRPr>
    </a:lvl4pPr>
    <a:lvl5pPr marL="1830388" algn="l" defTabSz="915988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Imago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270" name="shpGridNormal" hidden="1"/>
          <p:cNvGrpSpPr>
            <a:grpSpLocks/>
          </p:cNvGrpSpPr>
          <p:nvPr userDrawn="1"/>
        </p:nvGrpSpPr>
        <p:grpSpPr bwMode="auto">
          <a:xfrm>
            <a:off x="529494" y="514352"/>
            <a:ext cx="11138876" cy="5764213"/>
            <a:chOff x="271" y="324"/>
            <a:chExt cx="5701" cy="3631"/>
          </a:xfrm>
        </p:grpSpPr>
        <p:sp>
          <p:nvSpPr>
            <p:cNvPr id="94266" name="shpGridTitle" hidden="1"/>
            <p:cNvSpPr>
              <a:spLocks noChangeArrowheads="1"/>
            </p:cNvSpPr>
            <p:nvPr userDrawn="1"/>
          </p:nvSpPr>
          <p:spPr bwMode="auto">
            <a:xfrm>
              <a:off x="271" y="324"/>
              <a:ext cx="5701" cy="771"/>
            </a:xfrm>
            <a:prstGeom prst="rect">
              <a:avLst/>
            </a:prstGeom>
            <a:noFill/>
            <a:ln w="12700">
              <a:solidFill>
                <a:srgbClr val="676767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CH" sz="2215"/>
            </a:p>
          </p:txBody>
        </p:sp>
        <p:sp>
          <p:nvSpPr>
            <p:cNvPr id="94268" name="shpGridMain" hidden="1"/>
            <p:cNvSpPr>
              <a:spLocks noChangeArrowheads="1"/>
            </p:cNvSpPr>
            <p:nvPr userDrawn="1"/>
          </p:nvSpPr>
          <p:spPr bwMode="auto">
            <a:xfrm>
              <a:off x="271" y="1179"/>
              <a:ext cx="5701" cy="2776"/>
            </a:xfrm>
            <a:prstGeom prst="rect">
              <a:avLst/>
            </a:prstGeom>
            <a:noFill/>
            <a:ln w="12700">
              <a:solidFill>
                <a:srgbClr val="676767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CH" sz="2215"/>
            </a:p>
          </p:txBody>
        </p:sp>
      </p:grpSp>
      <p:sp>
        <p:nvSpPr>
          <p:cNvPr id="94242" name="shpTitleLine"/>
          <p:cNvSpPr>
            <a:spLocks noChangeShapeType="1"/>
          </p:cNvSpPr>
          <p:nvPr/>
        </p:nvSpPr>
        <p:spPr bwMode="auto">
          <a:xfrm>
            <a:off x="1" y="1738313"/>
            <a:ext cx="10880969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94230" name="shpPlaceholderTitle"/>
          <p:cNvSpPr>
            <a:spLocks noGrp="1" noChangeArrowheads="1"/>
          </p:cNvSpPr>
          <p:nvPr>
            <p:ph type="ctrTitle"/>
          </p:nvPr>
        </p:nvSpPr>
        <p:spPr>
          <a:xfrm>
            <a:off x="511908" y="2601913"/>
            <a:ext cx="11168184" cy="1008062"/>
          </a:xfrm>
        </p:spPr>
        <p:txBody>
          <a:bodyPr/>
          <a:lstStyle>
            <a:lvl1pPr>
              <a:defRPr sz="3000"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fr-CH" noProof="0" smtClean="0"/>
          </a:p>
        </p:txBody>
      </p:sp>
      <p:sp>
        <p:nvSpPr>
          <p:cNvPr id="94231" name="shpPlaceholderMain"/>
          <p:cNvSpPr>
            <a:spLocks noGrp="1" noChangeArrowheads="1"/>
          </p:cNvSpPr>
          <p:nvPr>
            <p:ph type="subTitle" idx="1"/>
          </p:nvPr>
        </p:nvSpPr>
        <p:spPr>
          <a:xfrm>
            <a:off x="531447" y="3644902"/>
            <a:ext cx="11148647" cy="576263"/>
          </a:xfrm>
        </p:spPr>
        <p:txBody>
          <a:bodyPr/>
          <a:lstStyle>
            <a:lvl1pPr marL="0" indent="0">
              <a:buFontTx/>
              <a:buNone/>
              <a:defRPr sz="3300" b="1" i="1">
                <a:latin typeface="Minion" pitchFamily="2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fr-CH" noProof="0" smtClean="0"/>
          </a:p>
        </p:txBody>
      </p:sp>
      <p:sp>
        <p:nvSpPr>
          <p:cNvPr id="94263" name="shpLogoBackground"/>
          <p:cNvSpPr>
            <a:spLocks noChangeArrowheads="1"/>
          </p:cNvSpPr>
          <p:nvPr userDrawn="1"/>
        </p:nvSpPr>
        <p:spPr bwMode="white">
          <a:xfrm>
            <a:off x="10661650" y="115890"/>
            <a:ext cx="1416537" cy="8651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de-CH"/>
          </a:p>
        </p:txBody>
      </p:sp>
      <p:pic>
        <p:nvPicPr>
          <p:cNvPr id="4" name="shpLogoPicDark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0957560" y="180340"/>
            <a:ext cx="979170" cy="655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shpPlaceholderDate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hpPlaceholderNumber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B25F00-55C7-4159-96ED-33FC181064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305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82185" y="452440"/>
            <a:ext cx="2786184" cy="5826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7771" y="452440"/>
            <a:ext cx="8176845" cy="58261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shpPlaceholderDate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hpPlaceholderNumber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A27A04-B349-4C41-9EBD-AC2BB72186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179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shpPlaceholderDate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hpPlaceholderNumber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C32AB4-61FB-4062-9E20-33DD6EC647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9102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247" y="4406902"/>
            <a:ext cx="10363200" cy="1362075"/>
          </a:xfrm>
        </p:spPr>
        <p:txBody>
          <a:bodyPr/>
          <a:lstStyle>
            <a:lvl1pPr algn="l">
              <a:defRPr sz="3692" b="1" cap="all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247" y="2906713"/>
            <a:ext cx="10363200" cy="1500187"/>
          </a:xfrm>
        </p:spPr>
        <p:txBody>
          <a:bodyPr anchor="b"/>
          <a:lstStyle>
            <a:lvl1pPr marL="0" indent="0">
              <a:buNone/>
              <a:defRPr sz="1846"/>
            </a:lvl1pPr>
            <a:lvl2pPr marL="422041" indent="0">
              <a:buNone/>
              <a:defRPr sz="1662"/>
            </a:lvl2pPr>
            <a:lvl3pPr marL="844083" indent="0">
              <a:buNone/>
              <a:defRPr sz="1477"/>
            </a:lvl3pPr>
            <a:lvl4pPr marL="1266124" indent="0">
              <a:buNone/>
              <a:defRPr sz="1292"/>
            </a:lvl4pPr>
            <a:lvl5pPr marL="1688165" indent="0">
              <a:buNone/>
              <a:defRPr sz="1292"/>
            </a:lvl5pPr>
            <a:lvl6pPr marL="2110207" indent="0">
              <a:buNone/>
              <a:defRPr sz="1292"/>
            </a:lvl6pPr>
            <a:lvl7pPr marL="2532248" indent="0">
              <a:buNone/>
              <a:defRPr sz="1292"/>
            </a:lvl7pPr>
            <a:lvl8pPr marL="2954289" indent="0">
              <a:buNone/>
              <a:defRPr sz="1292"/>
            </a:lvl8pPr>
            <a:lvl9pPr marL="3376331" indent="0">
              <a:buNone/>
              <a:defRPr sz="129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shpPlaceholderDate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hpPlaceholderNumber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649DD-8E2B-4957-9020-F806BA43D3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093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9493" y="1806575"/>
            <a:ext cx="5474677" cy="4471988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739" y="1806575"/>
            <a:ext cx="5476631" cy="4471988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shpPlaceholderDate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hpPlaceholderNumber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45B92-9666-4195-B6E1-FD81DD2D83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254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755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755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694" y="1535113"/>
            <a:ext cx="5388708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694" y="2174875"/>
            <a:ext cx="5388708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7" name="shpPlaceholderDate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hpPlaceholderNumber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55FE86-6BD3-48ED-9042-E3EF8447C6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7525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hpPlaceholderDate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hpPlaceholderNumber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165CB-D5E5-4F49-B52C-2E6BB58C0F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105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pPlaceholderDate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hpPlaceholderNumber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7DFCCA-F568-422D-8A8C-1E40958866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46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247" cy="1162050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384" y="273052"/>
            <a:ext cx="6815016" cy="5853113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2"/>
            <a:ext cx="4011247" cy="4691063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shpPlaceholderDate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hpPlaceholderNumber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887CC-8431-4B91-BABD-191FD7EEA2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089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555" y="4800600"/>
            <a:ext cx="7315200" cy="566738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555" y="612775"/>
            <a:ext cx="7315200" cy="4114800"/>
          </a:xfr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r>
              <a:rPr lang="en-US" noProof="0" smtClean="0"/>
              <a:t>Click icon to add picture</a:t>
            </a:r>
            <a:endParaRPr lang="pl-PL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555" y="5367338"/>
            <a:ext cx="7315200" cy="804862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shpPlaceholderDate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hpPlaceholderNumber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0E69C4-9F4A-4EC7-99BF-B1E5BD2F10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135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" name="shpPlaceholderDate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29494" y="6323015"/>
            <a:ext cx="11138876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600"/>
            </a:lvl1pPr>
          </a:lstStyle>
          <a:p>
            <a:endParaRPr lang="en-US" dirty="0"/>
          </a:p>
        </p:txBody>
      </p:sp>
      <p:sp>
        <p:nvSpPr>
          <p:cNvPr id="40961" name="shpPlaceholderNumber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29494" y="6323015"/>
            <a:ext cx="11138876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600"/>
            </a:lvl1pPr>
          </a:lstStyle>
          <a:p>
            <a:fld id="{0FBB20A0-29A2-4F03-9BB9-2B9F07088D5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35" name="shpPlaceholderTitle"/>
          <p:cNvSpPr>
            <a:spLocks noGrp="1" noChangeArrowheads="1"/>
          </p:cNvSpPr>
          <p:nvPr>
            <p:ph type="title"/>
          </p:nvPr>
        </p:nvSpPr>
        <p:spPr bwMode="auto">
          <a:xfrm>
            <a:off x="517771" y="452440"/>
            <a:ext cx="9817100" cy="1309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US" dirty="0" smtClean="0"/>
          </a:p>
        </p:txBody>
      </p:sp>
      <p:sp>
        <p:nvSpPr>
          <p:cNvPr id="2038" name="shpPlaceholderMain"/>
          <p:cNvSpPr>
            <a:spLocks noGrp="1" noChangeArrowheads="1"/>
          </p:cNvSpPr>
          <p:nvPr>
            <p:ph type="body" idx="1"/>
          </p:nvPr>
        </p:nvSpPr>
        <p:spPr bwMode="auto">
          <a:xfrm>
            <a:off x="529494" y="1806575"/>
            <a:ext cx="11138876" cy="447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 smtClean="0"/>
          </a:p>
        </p:txBody>
      </p:sp>
      <p:grpSp>
        <p:nvGrpSpPr>
          <p:cNvPr id="41000" name="shpGridNormal" hidden="1"/>
          <p:cNvGrpSpPr>
            <a:grpSpLocks/>
          </p:cNvGrpSpPr>
          <p:nvPr userDrawn="1"/>
        </p:nvGrpSpPr>
        <p:grpSpPr bwMode="auto">
          <a:xfrm>
            <a:off x="529494" y="514350"/>
            <a:ext cx="11138876" cy="6005513"/>
            <a:chOff x="271" y="324"/>
            <a:chExt cx="5701" cy="3783"/>
          </a:xfrm>
        </p:grpSpPr>
        <p:sp>
          <p:nvSpPr>
            <p:cNvPr id="40993" name="shpGridTitle" hidden="1"/>
            <p:cNvSpPr>
              <a:spLocks noChangeArrowheads="1"/>
            </p:cNvSpPr>
            <p:nvPr userDrawn="1"/>
          </p:nvSpPr>
          <p:spPr bwMode="auto">
            <a:xfrm>
              <a:off x="271" y="324"/>
              <a:ext cx="5701" cy="771"/>
            </a:xfrm>
            <a:prstGeom prst="rect">
              <a:avLst/>
            </a:prstGeom>
            <a:noFill/>
            <a:ln w="12700">
              <a:solidFill>
                <a:srgbClr val="676767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215" dirty="0"/>
            </a:p>
          </p:txBody>
        </p:sp>
        <p:sp>
          <p:nvSpPr>
            <p:cNvPr id="40994" name="shpGridMain" hidden="1"/>
            <p:cNvSpPr>
              <a:spLocks noChangeArrowheads="1"/>
            </p:cNvSpPr>
            <p:nvPr userDrawn="1"/>
          </p:nvSpPr>
          <p:spPr bwMode="auto">
            <a:xfrm>
              <a:off x="271" y="1179"/>
              <a:ext cx="5701" cy="2776"/>
            </a:xfrm>
            <a:prstGeom prst="rect">
              <a:avLst/>
            </a:prstGeom>
            <a:noFill/>
            <a:ln w="12700">
              <a:solidFill>
                <a:srgbClr val="676767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215" dirty="0"/>
            </a:p>
          </p:txBody>
        </p:sp>
        <p:sp>
          <p:nvSpPr>
            <p:cNvPr id="40998" name="shpGridFooter" hidden="1"/>
            <p:cNvSpPr>
              <a:spLocks noChangeArrowheads="1"/>
            </p:cNvSpPr>
            <p:nvPr userDrawn="1"/>
          </p:nvSpPr>
          <p:spPr bwMode="auto">
            <a:xfrm>
              <a:off x="271" y="4005"/>
              <a:ext cx="5701" cy="102"/>
            </a:xfrm>
            <a:prstGeom prst="rect">
              <a:avLst/>
            </a:prstGeom>
            <a:noFill/>
            <a:ln w="12700">
              <a:solidFill>
                <a:srgbClr val="676767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215" dirty="0"/>
            </a:p>
          </p:txBody>
        </p:sp>
      </p:grpSp>
      <p:sp>
        <p:nvSpPr>
          <p:cNvPr id="14" name="shpLogoBackground"/>
          <p:cNvSpPr>
            <a:spLocks noChangeArrowheads="1"/>
          </p:cNvSpPr>
          <p:nvPr userDrawn="1"/>
        </p:nvSpPr>
        <p:spPr bwMode="white">
          <a:xfrm>
            <a:off x="10661650" y="115890"/>
            <a:ext cx="1416539" cy="8651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US" dirty="0"/>
          </a:p>
        </p:txBody>
      </p:sp>
      <p:pic>
        <p:nvPicPr>
          <p:cNvPr id="4" name="shpLogoPicDark"/>
          <p:cNvPicPr>
            <a:picLocks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0957560" y="180340"/>
            <a:ext cx="979170" cy="65532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Imago" pitchFamily="2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Imago" pitchFamily="2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Imago" pitchFamily="2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Imago" pitchFamily="2" charset="0"/>
        </a:defRPr>
      </a:lvl5pPr>
      <a:lvl6pPr marL="422041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Imago" pitchFamily="2" charset="0"/>
        </a:defRPr>
      </a:lvl6pPr>
      <a:lvl7pPr marL="844083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Imago" pitchFamily="2" charset="0"/>
        </a:defRPr>
      </a:lvl7pPr>
      <a:lvl8pPr marL="1266124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Imago" pitchFamily="2" charset="0"/>
        </a:defRPr>
      </a:lvl8pPr>
      <a:lvl9pPr marL="1688165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Imago" pitchFamily="2" charset="0"/>
        </a:defRPr>
      </a:lvl9pPr>
    </p:titleStyle>
    <p:bodyStyle>
      <a:lvl1pPr marL="285750" indent="-285750" algn="l" rtl="0" eaLnBrk="1" fontAlgn="base" hangingPunct="1">
        <a:spcBef>
          <a:spcPct val="75000"/>
        </a:spcBef>
        <a:spcAft>
          <a:spcPct val="0"/>
        </a:spcAft>
        <a:buSzPct val="100000"/>
        <a:buFont typeface="Arial" pitchFamily="34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63588" indent="-287338" algn="l" rtl="0" eaLnBrk="1" fontAlgn="base" hangingPunct="1">
        <a:spcBef>
          <a:spcPct val="3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241425" indent="-287338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719263" indent="-287338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195513" indent="-28575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448719" indent="-263776" algn="l" rtl="0" eaLnBrk="1" fontAlgn="base" hangingPunct="1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6pPr>
      <a:lvl7pPr marL="2870761" indent="-263776" algn="l" rtl="0" eaLnBrk="1" fontAlgn="base" hangingPunct="1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7pPr>
      <a:lvl8pPr marL="3292802" indent="-263776" algn="l" rtl="0" eaLnBrk="1" fontAlgn="base" hangingPunct="1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8pPr>
      <a:lvl9pPr marL="3714843" indent="-263776" algn="l" rtl="0" eaLnBrk="1" fontAlgn="base" hangingPunct="1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file:///C:\Users\amandole\AppData\Local\Temp\getimg_574_4ZeFAJwMpdJu68D8I1N8IGhAZ_261014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80" name="shpTitleSlide"/>
          <p:cNvSpPr>
            <a:spLocks noChangeAspect="1" noChangeArrowheads="1"/>
          </p:cNvSpPr>
          <p:nvPr>
            <p:custDataLst>
              <p:tags r:id="rId1"/>
            </p:custDataLst>
          </p:nvPr>
        </p:nvSpPr>
        <p:spPr bwMode="auto">
          <a:xfrm>
            <a:off x="495978" y="667254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14" name="Rectangle 25"/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2590800" y="2603500"/>
            <a:ext cx="845734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Imago" pitchFamily="2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Imago" pitchFamily="2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Imago" pitchFamily="2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Imago" pitchFamily="2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Imago" pitchFamily="2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Imago" pitchFamily="2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Imago" pitchFamily="2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Imago" pitchFamily="2" charset="0"/>
              </a:defRPr>
            </a:lvl9pPr>
          </a:lstStyle>
          <a:p>
            <a:r>
              <a:rPr lang="en-US" dirty="0" smtClean="0"/>
              <a:t>DEVX- </a:t>
            </a:r>
            <a:r>
              <a:rPr lang="en-US" dirty="0" smtClean="0">
                <a:solidFill>
                  <a:schemeClr val="accent6"/>
                </a:solidFill>
              </a:rPr>
              <a:t>NAVIFY</a:t>
            </a:r>
            <a:r>
              <a:rPr lang="en-US" dirty="0" smtClean="0"/>
              <a:t> Meetings Visual Journey</a:t>
            </a:r>
            <a:endParaRPr lang="en-US" dirty="0"/>
          </a:p>
        </p:txBody>
      </p:sp>
      <p:sp>
        <p:nvSpPr>
          <p:cNvPr id="13" name="Rectangle 26"/>
          <p:cNvSpPr txBox="1">
            <a:spLocks noGrp="1" noChangeArrowheads="1"/>
          </p:cNvSpPr>
          <p:nvPr>
            <p:ph type="subTitle" idx="1"/>
          </p:nvPr>
        </p:nvSpPr>
        <p:spPr bwMode="auto">
          <a:xfrm>
            <a:off x="531447" y="3168353"/>
            <a:ext cx="10536238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spcBef>
                <a:spcPct val="75000"/>
              </a:spcBef>
              <a:spcAft>
                <a:spcPct val="0"/>
              </a:spcAft>
              <a:buSzPct val="100000"/>
              <a:buFontTx/>
              <a:buNone/>
              <a:defRPr sz="3300" b="1" i="1">
                <a:solidFill>
                  <a:schemeClr val="tx1"/>
                </a:solidFill>
                <a:latin typeface="Minion" pitchFamily="2" charset="0"/>
                <a:ea typeface="+mn-ea"/>
                <a:cs typeface="+mn-cs"/>
              </a:defRPr>
            </a:lvl1pPr>
            <a:lvl2pPr marL="763588" indent="-287338" algn="l" rtl="0" eaLnBrk="1" fontAlgn="base" hangingPunct="1">
              <a:spcBef>
                <a:spcPct val="3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241425" indent="-287338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719263" indent="-28733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195513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652713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3109913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567113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4024313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ct val="0"/>
              </a:spcBef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2" name="shpCollectorPicture0"/>
          <p:cNvPicPr>
            <a:picLocks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24400"/>
            <a:ext cx="121920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3411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0" dirty="0" smtClean="0"/>
              <a:t>DEVOPS HIGH-LEVEL OPERATING MODEL</a:t>
            </a:r>
            <a:endParaRPr lang="en-US" sz="2400" b="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886" y="1806575"/>
            <a:ext cx="6012577" cy="4471988"/>
          </a:xfrm>
        </p:spPr>
      </p:pic>
    </p:spTree>
    <p:extLst>
      <p:ext uri="{BB962C8B-B14F-4D97-AF65-F5344CB8AC3E}">
        <p14:creationId xmlns:p14="http://schemas.microsoft.com/office/powerpoint/2010/main" val="1141170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0" dirty="0" err="1" smtClean="0"/>
              <a:t>Navify</a:t>
            </a:r>
            <a:r>
              <a:rPr lang="en-US" sz="2400" b="0" dirty="0" smtClean="0"/>
              <a:t> Platform – Incident Management for Platform Services</a:t>
            </a:r>
            <a:endParaRPr lang="en-US" sz="2400" b="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295400"/>
            <a:ext cx="7335829" cy="4983163"/>
          </a:xfrm>
        </p:spPr>
      </p:pic>
    </p:spTree>
    <p:extLst>
      <p:ext uri="{BB962C8B-B14F-4D97-AF65-F5344CB8AC3E}">
        <p14:creationId xmlns:p14="http://schemas.microsoft.com/office/powerpoint/2010/main" val="1940717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1910" y="2620170"/>
            <a:ext cx="11168184" cy="1008062"/>
          </a:xfrm>
        </p:spPr>
        <p:txBody>
          <a:bodyPr/>
          <a:lstStyle/>
          <a:p>
            <a:r>
              <a:rPr lang="en-US" dirty="0">
                <a:solidFill>
                  <a:schemeClr val="accent6"/>
                </a:solidFill>
              </a:rPr>
              <a:t>NAVIFY</a:t>
            </a:r>
            <a:r>
              <a:rPr lang="en-US" dirty="0"/>
              <a:t> </a:t>
            </a:r>
            <a:r>
              <a:rPr lang="en-US" dirty="0" smtClean="0"/>
              <a:t>Platform Support Model</a:t>
            </a:r>
            <a:r>
              <a:rPr lang="en-US" b="0" dirty="0"/>
              <a:t/>
            </a:r>
            <a:br>
              <a:rPr lang="en-US" b="0" dirty="0"/>
            </a:b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1447" y="2971800"/>
            <a:ext cx="11148647" cy="152401"/>
          </a:xfrm>
        </p:spPr>
        <p:txBody>
          <a:bodyPr/>
          <a:lstStyle/>
          <a:p>
            <a:r>
              <a:rPr lang="en-US" sz="1600" dirty="0" smtClean="0"/>
              <a:t>The Application Registry Service </a:t>
            </a: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334544"/>
            <a:ext cx="8305800" cy="337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056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6"/>
                </a:solidFill>
              </a:rPr>
              <a:t>NAVIFY </a:t>
            </a:r>
            <a:r>
              <a:rPr lang="en-US" b="0" dirty="0" smtClean="0"/>
              <a:t>Document Life Cycle</a:t>
            </a:r>
            <a:br>
              <a:rPr lang="en-US" b="0" dirty="0" smtClean="0"/>
            </a:br>
            <a:r>
              <a:rPr lang="en-US" b="0" dirty="0" smtClean="0"/>
              <a:t>Request for Content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6008885"/>
              </p:ext>
            </p:extLst>
          </p:nvPr>
        </p:nvGraphicFramePr>
        <p:xfrm>
          <a:off x="530225" y="1806575"/>
          <a:ext cx="11137900" cy="4471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771688364"/>
              </p:ext>
            </p:extLst>
          </p:nvPr>
        </p:nvGraphicFramePr>
        <p:xfrm>
          <a:off x="1295400" y="719666"/>
          <a:ext cx="96012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693926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0" dirty="0" smtClean="0"/>
              <a:t>Document Archive Request</a:t>
            </a:r>
            <a:endParaRPr lang="en-US" sz="2400" b="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675" y="2118519"/>
            <a:ext cx="8001000" cy="3848100"/>
          </a:xfrm>
        </p:spPr>
      </p:pic>
    </p:spTree>
    <p:extLst>
      <p:ext uri="{BB962C8B-B14F-4D97-AF65-F5344CB8AC3E}">
        <p14:creationId xmlns:p14="http://schemas.microsoft.com/office/powerpoint/2010/main" val="1923005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en-US" sz="2800" dirty="0"/>
              <a:t>AWS ACCOUNT CREATION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94" y="1806575"/>
            <a:ext cx="9909906" cy="4524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01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0" dirty="0" err="1" smtClean="0">
                <a:solidFill>
                  <a:schemeClr val="accent6"/>
                </a:solidFill>
              </a:rPr>
              <a:t>Navify</a:t>
            </a:r>
            <a:r>
              <a:rPr lang="en-US" sz="2400" b="0" dirty="0" smtClean="0"/>
              <a:t> </a:t>
            </a:r>
            <a:r>
              <a:rPr lang="en-US" sz="2400" b="0" dirty="0" smtClean="0">
                <a:solidFill>
                  <a:schemeClr val="accent6"/>
                </a:solidFill>
              </a:rPr>
              <a:t>Platform</a:t>
            </a:r>
            <a:r>
              <a:rPr lang="en-US" sz="2400" b="0" dirty="0" smtClean="0"/>
              <a:t> Services Structure</a:t>
            </a:r>
            <a:endParaRPr lang="en-US" sz="2400" b="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381" y="2666014"/>
            <a:ext cx="5639587" cy="2753109"/>
          </a:xfrm>
        </p:spPr>
      </p:pic>
    </p:spTree>
    <p:extLst>
      <p:ext uri="{BB962C8B-B14F-4D97-AF65-F5344CB8AC3E}">
        <p14:creationId xmlns:p14="http://schemas.microsoft.com/office/powerpoint/2010/main" val="1434316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accent6"/>
                </a:solidFill>
              </a:rPr>
              <a:t>Navify</a:t>
            </a:r>
            <a:r>
              <a:rPr lang="en-US" dirty="0" smtClean="0">
                <a:solidFill>
                  <a:schemeClr val="accent6"/>
                </a:solidFill>
              </a:rPr>
              <a:t> Platform </a:t>
            </a:r>
            <a:r>
              <a:rPr lang="en-US" dirty="0" smtClean="0"/>
              <a:t>Services Sequence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25" y="1888809"/>
            <a:ext cx="11137900" cy="4307520"/>
          </a:xfrm>
        </p:spPr>
      </p:pic>
    </p:spTree>
    <p:extLst>
      <p:ext uri="{BB962C8B-B14F-4D97-AF65-F5344CB8AC3E}">
        <p14:creationId xmlns:p14="http://schemas.microsoft.com/office/powerpoint/2010/main" val="396866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0" dirty="0" smtClean="0"/>
              <a:t>User Management Use Case</a:t>
            </a:r>
            <a:endParaRPr lang="en-US" sz="2400" b="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182" y="1806575"/>
            <a:ext cx="3729986" cy="4471988"/>
          </a:xfrm>
        </p:spPr>
      </p:pic>
    </p:spTree>
    <p:extLst>
      <p:ext uri="{BB962C8B-B14F-4D97-AF65-F5344CB8AC3E}">
        <p14:creationId xmlns:p14="http://schemas.microsoft.com/office/powerpoint/2010/main" val="1858593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0" dirty="0" err="1" smtClean="0">
                <a:solidFill>
                  <a:schemeClr val="accent6"/>
                </a:solidFill>
              </a:rPr>
              <a:t>Navify</a:t>
            </a:r>
            <a:r>
              <a:rPr lang="en-US" sz="2400" b="0" dirty="0" smtClean="0">
                <a:solidFill>
                  <a:schemeClr val="accent6"/>
                </a:solidFill>
              </a:rPr>
              <a:t> Platform </a:t>
            </a:r>
            <a:r>
              <a:rPr lang="en-US" sz="2400" b="0" dirty="0" smtClean="0"/>
              <a:t>Documentation Plan</a:t>
            </a:r>
            <a:endParaRPr lang="en-US" sz="2400" b="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143000"/>
            <a:ext cx="6934200" cy="5135563"/>
          </a:xfrm>
        </p:spPr>
      </p:pic>
    </p:spTree>
    <p:extLst>
      <p:ext uri="{BB962C8B-B14F-4D97-AF65-F5344CB8AC3E}">
        <p14:creationId xmlns:p14="http://schemas.microsoft.com/office/powerpoint/2010/main" val="25284846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ARPPTSLIDEFORMATR" val="RXPStandard Screen"/>
  <p:tag name="VARDIVISION" val="RXPDivCorp"/>
  <p:tag name="VARPALETTE" val="RXPpalette_standard_value"/>
  <p:tag name="VARBACKGROUND" val="RXPbackground_dark_value"/>
  <p:tag name="VARPPTPAPER" val="RXPRXP"/>
  <p:tag name="VARPPTGRIDMODE" val="RXPRocheGrid"/>
  <p:tag name="VARPPTTYPE" val="RXPpotRXPP"/>
  <p:tag name="VARPOTVERSION" val="RXP8.8"/>
  <p:tag name="VARPPTLANGSEL" val="RXPEnglish"/>
  <p:tag name="VARPPTCOMPATIBLE4" val="RXPFALSE"/>
  <p:tag name="VARPPTCOMPATIBLE7" val="RXPFALSE"/>
  <p:tag name="VARPPTCOMPATIBLERD03" val="RXPTRUE"/>
  <p:tag name="VARCOLOR" val="RXPcolor_white_colored"/>
  <p:tag name="VAREMBEDFONTSENABLED" val="RXPFALSE"/>
  <p:tag name="VARTOC" val="RXP"/>
  <p:tag name="VARFOOTERAPPLYTOALLPRESSED" val="RXPFALSE"/>
  <p:tag name="VARSAVEMESSAGETIMESTAMP" val="RXP2013-03-05"/>
  <p:tag name="VARTITLE" val="RXP"/>
  <p:tag name="VARUNIT" val="RXPRoche"/>
  <p:tag name="VARPPTSETUPPERFORMED" val="RXPTRUE"/>
  <p:tag name="VARPPTSLIDEFORMAT" val="RXPWide Screen (16:9)"/>
  <p:tag name="VARPPTLANG" val="RXPEnglish"/>
  <p:tag name="VARGRIDMODE" val="RXPgrid_none_val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ARTITLESLIDEMODE" val="RXP1"/>
</p:tagLst>
</file>

<file path=ppt/theme/theme1.xml><?xml version="1.0" encoding="utf-8"?>
<a:theme xmlns:a="http://schemas.openxmlformats.org/drawingml/2006/main" name="Roche">
  <a:themeElements>
    <a:clrScheme name="Roche 2">
      <a:dk1>
        <a:srgbClr val="000000"/>
      </a:dk1>
      <a:lt1>
        <a:srgbClr val="FFFFFF"/>
      </a:lt1>
      <a:dk2>
        <a:srgbClr val="969696"/>
      </a:dk2>
      <a:lt2>
        <a:srgbClr val="FF7F00"/>
      </a:lt2>
      <a:accent1>
        <a:srgbClr val="FF7F00"/>
      </a:accent1>
      <a:accent2>
        <a:srgbClr val="800080"/>
      </a:accent2>
      <a:accent3>
        <a:srgbClr val="FFCC00"/>
      </a:accent3>
      <a:accent4>
        <a:srgbClr val="9933FF"/>
      </a:accent4>
      <a:accent5>
        <a:srgbClr val="009900"/>
      </a:accent5>
      <a:accent6>
        <a:srgbClr val="0082DA"/>
      </a:accent6>
      <a:hlink>
        <a:srgbClr val="9933FF"/>
      </a:hlink>
      <a:folHlink>
        <a:srgbClr val="FF3300"/>
      </a:folHlink>
    </a:clrScheme>
    <a:fontScheme name="Roche">
      <a:majorFont>
        <a:latin typeface="Imago"/>
        <a:ea typeface=""/>
        <a:cs typeface=""/>
      </a:majorFont>
      <a:minorFont>
        <a:latin typeface="Imag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tx1"/>
          </a:solidFill>
        </a:ln>
      </a:spPr>
      <a:bodyPr vert="horz" wrap="square" lIns="91440" tIns="45720" rIns="91440" bIns="45720" numCol="1" rtlCol="0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Imago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Imago" pitchFamily="2" charset="0"/>
          </a:defRPr>
        </a:defPPr>
      </a:lstStyle>
      <a:style>
        <a:lnRef idx="1">
          <a:schemeClr val="tx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Roche 1">
        <a:dk1>
          <a:srgbClr val="FF7F00"/>
        </a:dk1>
        <a:lt1>
          <a:srgbClr val="FFFFFF"/>
        </a:lt1>
        <a:dk2>
          <a:srgbClr val="0028A0"/>
        </a:dk2>
        <a:lt2>
          <a:srgbClr val="969696"/>
        </a:lt2>
        <a:accent1>
          <a:srgbClr val="FF7F00"/>
        </a:accent1>
        <a:accent2>
          <a:srgbClr val="800080"/>
        </a:accent2>
        <a:accent3>
          <a:srgbClr val="FFCC00"/>
        </a:accent3>
        <a:accent4>
          <a:srgbClr val="9933FF"/>
        </a:accent4>
        <a:accent5>
          <a:srgbClr val="009900"/>
        </a:accent5>
        <a:accent6>
          <a:srgbClr val="0082DA"/>
        </a:accent6>
        <a:hlink>
          <a:srgbClr val="9933FF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che 2">
        <a:dk1>
          <a:srgbClr val="000000"/>
        </a:dk1>
        <a:lt1>
          <a:srgbClr val="FFFFFF"/>
        </a:lt1>
        <a:dk2>
          <a:srgbClr val="969696"/>
        </a:dk2>
        <a:lt2>
          <a:srgbClr val="FF7F00"/>
        </a:lt2>
        <a:accent1>
          <a:srgbClr val="FF7F00"/>
        </a:accent1>
        <a:accent2>
          <a:srgbClr val="800080"/>
        </a:accent2>
        <a:accent3>
          <a:srgbClr val="FFCC00"/>
        </a:accent3>
        <a:accent4>
          <a:srgbClr val="9933FF"/>
        </a:accent4>
        <a:accent5>
          <a:srgbClr val="009900"/>
        </a:accent5>
        <a:accent6>
          <a:srgbClr val="0082DA"/>
        </a:accent6>
        <a:hlink>
          <a:srgbClr val="9933FF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che 3">
        <a:dk1>
          <a:srgbClr val="000000"/>
        </a:dk1>
        <a:lt1>
          <a:srgbClr val="FFFFFF"/>
        </a:lt1>
        <a:dk2>
          <a:srgbClr val="959595"/>
        </a:dk2>
        <a:lt2>
          <a:srgbClr val="676767"/>
        </a:lt2>
        <a:accent1>
          <a:srgbClr val="B2B2B2"/>
        </a:accent1>
        <a:accent2>
          <a:srgbClr val="4D4D4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454545"/>
        </a:accent6>
        <a:hlink>
          <a:srgbClr val="EAEAEA"/>
        </a:hlink>
        <a:folHlink>
          <a:srgbClr val="CECEC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Roche 2">
    <a:dk1>
      <a:srgbClr val="000000"/>
    </a:dk1>
    <a:lt1>
      <a:srgbClr val="FFFFFF"/>
    </a:lt1>
    <a:dk2>
      <a:srgbClr val="969696"/>
    </a:dk2>
    <a:lt2>
      <a:srgbClr val="FF7F00"/>
    </a:lt2>
    <a:accent1>
      <a:srgbClr val="FF7F00"/>
    </a:accent1>
    <a:accent2>
      <a:srgbClr val="800080"/>
    </a:accent2>
    <a:accent3>
      <a:srgbClr val="FFCC00"/>
    </a:accent3>
    <a:accent4>
      <a:srgbClr val="9933FF"/>
    </a:accent4>
    <a:accent5>
      <a:srgbClr val="009900"/>
    </a:accent5>
    <a:accent6>
      <a:srgbClr val="0082DA"/>
    </a:accent6>
    <a:hlink>
      <a:srgbClr val="9933FF"/>
    </a:hlink>
    <a:folHlink>
      <a:srgbClr val="FF33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Roche</Template>
  <TotalTime>4593</TotalTime>
  <Pages>16</Pages>
  <Words>225</Words>
  <Application>Microsoft Office PowerPoint</Application>
  <PresentationFormat>Custom</PresentationFormat>
  <Paragraphs>48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Imago</vt:lpstr>
      <vt:lpstr>Minion</vt:lpstr>
      <vt:lpstr>Roche</vt:lpstr>
      <vt:lpstr>DEVX- NAVIFY Meetings Visual Journey</vt:lpstr>
      <vt:lpstr>NAVIFY Platform Support Model  </vt:lpstr>
      <vt:lpstr>NAVIFY Document Life Cycle Request for Content  </vt:lpstr>
      <vt:lpstr>Document Archive Request</vt:lpstr>
      <vt:lpstr>AWS ACCOUNT CREATION</vt:lpstr>
      <vt:lpstr>Navify Platform Services Structure</vt:lpstr>
      <vt:lpstr>Navify Platform Services Sequence</vt:lpstr>
      <vt:lpstr>User Management Use Case</vt:lpstr>
      <vt:lpstr>Navify Platform Documentation Plan</vt:lpstr>
      <vt:lpstr>DEVOPS HIGH-LEVEL OPERATING MODEL</vt:lpstr>
      <vt:lpstr>Navify Platform – Incident Management for Platform Services</vt:lpstr>
    </vt:vector>
  </TitlesOfParts>
  <Company>F. Hoffmann-La Roche, Ltd.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DEVX- NAVIFY Meetings Visual History</dc:title>
  <dc:subject/>
  <dc:creator>Amandola, Elena {FACA~Kaiseraugst}</dc:creator>
  <cp:keywords/>
  <dc:description/>
  <cp:lastModifiedBy>Amandola, Elena {FACA~Kaiseraugst}</cp:lastModifiedBy>
  <cp:revision>23</cp:revision>
  <cp:lastPrinted>1998-09-09T08:32:30Z</cp:lastPrinted>
  <dcterms:created xsi:type="dcterms:W3CDTF">2019-05-17T11:27:27Z</dcterms:created>
  <dcterms:modified xsi:type="dcterms:W3CDTF">2019-05-20T16:00:52Z</dcterms:modified>
</cp:coreProperties>
</file>