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5143500" type="screen16x9"/>
  <p:notesSz cx="6858000" cy="9144000"/>
  <p:embeddedFontLst>
    <p:embeddedFont>
      <p:font typeface="Roboto" panose="02000000000000000000" pitchFamily="2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5b8f9b672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5b8f9b672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- One Column Slide">
  <p:cSld name="1 - One Column Slid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 descr="https://lh5.googleusercontent.com/cDiBm_rzkCBAjiiVib9hAVzucJUaT_aJYFAjt7mxqhkQ6YCku-6y8y80EuzUWP-PkWi35yd1D2ioNG8ooTnJK0iCXxy1asWuUYEmPlbp4whnL2O_UG8c23vTEGgua3tWo3GZesTE3v4"/>
          <p:cNvPicPr preferRelativeResize="0"/>
          <p:nvPr/>
        </p:nvPicPr>
        <p:blipFill rotWithShape="1">
          <a:blip r:embed="rId2">
            <a:alphaModFix/>
          </a:blip>
          <a:srcRect t="24038" b="59268"/>
          <a:stretch/>
        </p:blipFill>
        <p:spPr>
          <a:xfrm>
            <a:off x="0" y="4691063"/>
            <a:ext cx="9144000" cy="492919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323849" y="230982"/>
            <a:ext cx="78045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13"/>
          <p:cNvSpPr/>
          <p:nvPr/>
        </p:nvSpPr>
        <p:spPr>
          <a:xfrm>
            <a:off x="2103576" y="4950619"/>
            <a:ext cx="3454200" cy="2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6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Roche Internal Use Only   |  </a:t>
            </a:r>
            <a:r>
              <a:rPr lang="en" sz="563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 Not Distribute </a:t>
            </a:r>
            <a:r>
              <a:rPr lang="en" sz="56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|  </a:t>
            </a:r>
            <a:r>
              <a:rPr lang="en" sz="563">
                <a:solidFill>
                  <a:schemeClr val="lt1"/>
                </a:solidFill>
              </a:rPr>
              <a:t>04 March 2019</a:t>
            </a:r>
            <a:r>
              <a:rPr lang="en" sz="56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|   page </a:t>
            </a:r>
            <a:fld id="{00000000-1234-1234-1234-123412341234}" type="slidenum">
              <a:rPr lang="en" sz="56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r>
              <a:rPr lang="en" sz="56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 |  © Roche</a:t>
            </a:r>
            <a:endParaRPr sz="56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1"/>
          </p:nvPr>
        </p:nvSpPr>
        <p:spPr>
          <a:xfrm>
            <a:off x="323850" y="4652963"/>
            <a:ext cx="8496300" cy="2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600"/>
              <a:buFont typeface="Arial"/>
              <a:buNone/>
              <a:defRPr sz="6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2"/>
          </p:nvPr>
        </p:nvSpPr>
        <p:spPr>
          <a:xfrm>
            <a:off x="334965" y="493199"/>
            <a:ext cx="779340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0" i="1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3"/>
          </p:nvPr>
        </p:nvSpPr>
        <p:spPr>
          <a:xfrm>
            <a:off x="323849" y="925116"/>
            <a:ext cx="8485200" cy="37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›"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›"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›"/>
              <a:defRPr sz="2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Arial"/>
              <a:buChar char="›"/>
              <a:defRPr sz="2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›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8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navifypoc.atlassian.net/issues/?filter=10094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NAVIFY Platform Info Site</a:t>
            </a: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Blog Publication Process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323849" y="230982"/>
            <a:ext cx="78045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4A86E8"/>
                </a:solidFill>
              </a:rPr>
              <a:t>NAVIFY</a:t>
            </a:r>
            <a:r>
              <a:rPr lang="en" sz="2400" b="1">
                <a:solidFill>
                  <a:srgbClr val="595959"/>
                </a:solidFill>
              </a:rPr>
              <a:t> </a:t>
            </a:r>
            <a:r>
              <a:rPr lang="en" sz="2400" b="1">
                <a:solidFill>
                  <a:srgbClr val="B7B7B7"/>
                </a:solidFill>
              </a:rPr>
              <a:t>Platform</a:t>
            </a:r>
            <a:r>
              <a:rPr lang="en" sz="2400">
                <a:solidFill>
                  <a:srgbClr val="595959"/>
                </a:solidFill>
              </a:rPr>
              <a:t> Blog publication process</a:t>
            </a:r>
            <a:endParaRPr sz="2400">
              <a:solidFill>
                <a:srgbClr val="595959"/>
              </a:solidFill>
            </a:endParaRPr>
          </a:p>
        </p:txBody>
      </p:sp>
      <p:sp>
        <p:nvSpPr>
          <p:cNvPr id="68" name="Google Shape;68;p15"/>
          <p:cNvSpPr/>
          <p:nvPr/>
        </p:nvSpPr>
        <p:spPr>
          <a:xfrm>
            <a:off x="451450" y="952500"/>
            <a:ext cx="2072100" cy="4098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15"/>
          <p:cNvSpPr/>
          <p:nvPr/>
        </p:nvSpPr>
        <p:spPr>
          <a:xfrm>
            <a:off x="2857925" y="952500"/>
            <a:ext cx="2072100" cy="4098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5"/>
          <p:cNvSpPr/>
          <p:nvPr/>
        </p:nvSpPr>
        <p:spPr>
          <a:xfrm>
            <a:off x="3061475" y="1190525"/>
            <a:ext cx="1665000" cy="480900"/>
          </a:xfrm>
          <a:prstGeom prst="rect">
            <a:avLst/>
          </a:prstGeom>
          <a:solidFill>
            <a:srgbClr val="4A90E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Acknowledge receipt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5500" y="1140687"/>
            <a:ext cx="580600" cy="5806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1480474" y="1645075"/>
            <a:ext cx="938700" cy="6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Blog in 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Roboto"/>
                <a:ea typeface="Roboto"/>
                <a:cs typeface="Roboto"/>
                <a:sym typeface="Roboto"/>
              </a:rPr>
              <a:t>gDoc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7438" y="1163350"/>
            <a:ext cx="535226" cy="535226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/>
          <p:nvPr/>
        </p:nvSpPr>
        <p:spPr>
          <a:xfrm>
            <a:off x="3061475" y="1993813"/>
            <a:ext cx="1665000" cy="480900"/>
          </a:xfrm>
          <a:prstGeom prst="rect">
            <a:avLst/>
          </a:prstGeom>
          <a:solidFill>
            <a:srgbClr val="4A90E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Language review &amp; Draft in Wordpress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3061475" y="2797100"/>
            <a:ext cx="1665000" cy="480900"/>
          </a:xfrm>
          <a:prstGeom prst="rect">
            <a:avLst/>
          </a:prstGeom>
          <a:solidFill>
            <a:srgbClr val="4A90E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Ready for SME Review (5 days layover)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3061475" y="3600388"/>
            <a:ext cx="1665000" cy="480900"/>
          </a:xfrm>
          <a:prstGeom prst="rect">
            <a:avLst/>
          </a:prstGeom>
          <a:solidFill>
            <a:srgbClr val="4A90E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Update &amp; Publish on Wordpress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3061475" y="4403675"/>
            <a:ext cx="1665000" cy="480900"/>
          </a:xfrm>
          <a:prstGeom prst="rect">
            <a:avLst/>
          </a:prstGeom>
          <a:solidFill>
            <a:srgbClr val="4A90E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Communicate</a:t>
            </a:r>
            <a:endParaRPr sz="1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8" name="Google Shape;78;p15"/>
          <p:cNvSpPr txBox="1"/>
          <p:nvPr/>
        </p:nvSpPr>
        <p:spPr>
          <a:xfrm rot="-5400000">
            <a:off x="-769550" y="2555700"/>
            <a:ext cx="2138700" cy="3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End user activities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9;p15"/>
          <p:cNvSpPr txBox="1"/>
          <p:nvPr/>
        </p:nvSpPr>
        <p:spPr>
          <a:xfrm rot="-5400000">
            <a:off x="1636925" y="2555700"/>
            <a:ext cx="2138700" cy="3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DevX team activities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80" name="Google Shape;80;p15"/>
          <p:cNvCxnSpPr>
            <a:stCxn id="71" idx="3"/>
            <a:endCxn id="73" idx="1"/>
          </p:cNvCxnSpPr>
          <p:nvPr/>
        </p:nvCxnSpPr>
        <p:spPr>
          <a:xfrm>
            <a:off x="1306100" y="1430987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1" name="Google Shape;81;p15"/>
          <p:cNvCxnSpPr>
            <a:stCxn id="73" idx="3"/>
            <a:endCxn id="70" idx="1"/>
          </p:cNvCxnSpPr>
          <p:nvPr/>
        </p:nvCxnSpPr>
        <p:spPr>
          <a:xfrm>
            <a:off x="2122663" y="1430963"/>
            <a:ext cx="938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2" name="Google Shape;82;p15"/>
          <p:cNvCxnSpPr>
            <a:stCxn id="70" idx="2"/>
            <a:endCxn id="74" idx="0"/>
          </p:cNvCxnSpPr>
          <p:nvPr/>
        </p:nvCxnSpPr>
        <p:spPr>
          <a:xfrm>
            <a:off x="3893975" y="1671425"/>
            <a:ext cx="0" cy="322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3" name="Google Shape;83;p15"/>
          <p:cNvCxnSpPr>
            <a:stCxn id="74" idx="2"/>
            <a:endCxn id="75" idx="0"/>
          </p:cNvCxnSpPr>
          <p:nvPr/>
        </p:nvCxnSpPr>
        <p:spPr>
          <a:xfrm>
            <a:off x="3893975" y="2474713"/>
            <a:ext cx="0" cy="322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4" name="Google Shape;84;p15"/>
          <p:cNvCxnSpPr>
            <a:stCxn id="75" idx="2"/>
            <a:endCxn id="76" idx="0"/>
          </p:cNvCxnSpPr>
          <p:nvPr/>
        </p:nvCxnSpPr>
        <p:spPr>
          <a:xfrm>
            <a:off x="3893975" y="3278000"/>
            <a:ext cx="0" cy="322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85" name="Google Shape;85;p15"/>
          <p:cNvCxnSpPr>
            <a:stCxn id="76" idx="2"/>
            <a:endCxn id="77" idx="0"/>
          </p:cNvCxnSpPr>
          <p:nvPr/>
        </p:nvCxnSpPr>
        <p:spPr>
          <a:xfrm>
            <a:off x="3893975" y="4081288"/>
            <a:ext cx="0" cy="3225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6" name="Google Shape;86;p15"/>
          <p:cNvSpPr/>
          <p:nvPr/>
        </p:nvSpPr>
        <p:spPr>
          <a:xfrm>
            <a:off x="5264400" y="952500"/>
            <a:ext cx="3537600" cy="4098000"/>
          </a:xfrm>
          <a:prstGeom prst="snip1Rect">
            <a:avLst>
              <a:gd name="adj" fmla="val 8787"/>
            </a:avLst>
          </a:prstGeom>
          <a:solidFill>
            <a:srgbClr val="F3F3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 txBox="1"/>
          <p:nvPr/>
        </p:nvSpPr>
        <p:spPr>
          <a:xfrm>
            <a:off x="5264400" y="885725"/>
            <a:ext cx="3537600" cy="416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01. Acknowledge receipt: </a:t>
            </a:r>
            <a:br>
              <a:rPr lang="en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01.1: The blog entry will be recorded in JIRA as a story in the NP Redbacks backlog (LINK to backlog: </a:t>
            </a:r>
            <a:r>
              <a:rPr lang="en" sz="900" u="sng">
                <a:solidFill>
                  <a:srgbClr val="1A73E8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https://navifypoc.atlassian.net/issues/?filter=10094</a:t>
            </a: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b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01.2: The author will be notified that their blog post is added to the queue to be processed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02. Language review</a:t>
            </a:r>
            <a:endParaRPr sz="9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02.1: Blog post will be reviewed by technical writer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02.2: A new post entry will be prepared in gDoc for review in draft status</a:t>
            </a:r>
            <a:b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02.3: Tags and categories assigned to blog pos</a:t>
            </a:r>
            <a:r>
              <a:rPr lang="en" sz="900">
                <a:latin typeface="Roboto"/>
                <a:ea typeface="Roboto"/>
                <a:cs typeface="Roboto"/>
                <a:sym typeface="Roboto"/>
              </a:rPr>
              <a:t>t entry (example: Compliance, Certifications (HiTRUST, ISO,...), Law references (GDPR, HIPAA,...), Encryption, Key management, …)</a:t>
            </a:r>
            <a:endParaRPr sz="9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03. Ready for SME review</a:t>
            </a:r>
            <a:b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03.1: Drafted blog post will be moved to 'Pending Review'</a:t>
            </a:r>
            <a:b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03.2: Review team will be notified via email of a new blog post pending review</a:t>
            </a:r>
            <a:b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03.3: SMEs will review and inform author &amp; DevX team of any necessary updates. </a:t>
            </a:r>
            <a:b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 i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NOTE:</a:t>
            </a:r>
            <a:r>
              <a:rPr lang="en" sz="900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" sz="900" i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If no response within 5 days, blog post is published automatically </a:t>
            </a:r>
            <a:b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04. Publish and communicate</a:t>
            </a:r>
            <a:br>
              <a:rPr lang="en" sz="9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04.1: DevX team publishes blog </a:t>
            </a:r>
            <a:b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9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04.2: Blog author and portal subscribers are notified of the new published blog post</a:t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" name="Google Shape;88;p15"/>
          <p:cNvSpPr txBox="1"/>
          <p:nvPr/>
        </p:nvSpPr>
        <p:spPr>
          <a:xfrm>
            <a:off x="558725" y="1763875"/>
            <a:ext cx="938700" cy="5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>
                <a:latin typeface="Roboto"/>
                <a:ea typeface="Roboto"/>
                <a:cs typeface="Roboto"/>
                <a:sym typeface="Roboto"/>
              </a:rPr>
              <a:t>Anyone</a:t>
            </a:r>
            <a:r>
              <a:rPr lang="en" sz="1000">
                <a:latin typeface="Roboto"/>
                <a:ea typeface="Roboto"/>
                <a:cs typeface="Roboto"/>
                <a:sym typeface="Roboto"/>
              </a:rPr>
              <a:t> that would like to contribute</a:t>
            </a:r>
            <a:endParaRPr sz="1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</Words>
  <Application>Microsoft Office PowerPoint</Application>
  <PresentationFormat>On-screen Show (16:9)</PresentationFormat>
  <Paragraphs>20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Roboto</vt:lpstr>
      <vt:lpstr>Simple Light</vt:lpstr>
      <vt:lpstr>NAVIFY Platform Info Site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Mariaele Amandola</dc:creator>
  <cp:lastModifiedBy>Maria Elena</cp:lastModifiedBy>
  <cp:revision>1</cp:revision>
  <dcterms:modified xsi:type="dcterms:W3CDTF">2025-09-03T10:12:00Z</dcterms:modified>
</cp:coreProperties>
</file>