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9" r:id="rId3"/>
    <p:sldId id="260" r:id="rId4"/>
    <p:sldId id="257" r:id="rId5"/>
    <p:sldId id="258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3"/>
    <p:restoredTop sz="94653"/>
  </p:normalViewPr>
  <p:slideViewPr>
    <p:cSldViewPr snapToGrid="0" snapToObjects="1">
      <p:cViewPr>
        <p:scale>
          <a:sx n="120" d="100"/>
          <a:sy n="120" d="100"/>
        </p:scale>
        <p:origin x="1120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DE5B6-B0B3-5049-95FC-F339EFE6A787}" type="datetimeFigureOut">
              <a:rPr lang="en-CH" smtClean="0"/>
              <a:t>12.07.22</a:t>
            </a:fld>
            <a:endParaRPr lang="en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354A27-3F24-6C4B-BE49-5612E1A9EDAF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023770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354A27-3F24-6C4B-BE49-5612E1A9EDAF}" type="slidenum">
              <a:rPr lang="en-CH" smtClean="0"/>
              <a:t>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799840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354A27-3F24-6C4B-BE49-5612E1A9EDAF}" type="slidenum">
              <a:rPr lang="en-CH" smtClean="0"/>
              <a:t>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431415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B6B4B-D813-C99B-3C10-8442E044D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EE0C4D-BB49-AAD7-5296-1E2D12B1B8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A3E81-7505-06A4-23FF-B4802486B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CC94F-FA1A-2A4E-A75F-740437A84A70}" type="datetimeFigureOut">
              <a:rPr lang="en-CH" smtClean="0"/>
              <a:t>12.07.22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4FC13D-0DAB-F2F2-44ED-699FB5683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5A5C6-E00D-9627-8B9C-A3D562FE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9E0D7-370A-DD45-B05A-8B2778450C2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033979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96F30-501D-1948-98EA-3F68AE3E1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BF6CC5-10AF-0BEA-C8AF-FF13B4DD1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38122E-9CEB-ED6D-DE84-8C3155B4B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CC94F-FA1A-2A4E-A75F-740437A84A70}" type="datetimeFigureOut">
              <a:rPr lang="en-CH" smtClean="0"/>
              <a:t>12.07.22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E3C4DB-19D3-191C-B98E-114663FFD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C25C9E-7EE7-A70C-6017-70B48A24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9E0D7-370A-DD45-B05A-8B2778450C2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495852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00D620-E8C8-2FAF-8644-15C0F8260A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298448-D920-9B89-25B5-93677B4E5A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12A4FD-EBB4-AABE-C4E0-5AD0D53F0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CC94F-FA1A-2A4E-A75F-740437A84A70}" type="datetimeFigureOut">
              <a:rPr lang="en-CH" smtClean="0"/>
              <a:t>12.07.22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5B8C3-6E20-467A-EDD0-E6AD6B4B0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FCD950-4A3D-2B09-A1D1-6D3C5764D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9E0D7-370A-DD45-B05A-8B2778450C2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671631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3EA30-910B-979B-B221-1896B3D12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FB26D-EBD7-907E-116E-BCDB1DBDE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88B4A8-4B8A-40B4-8512-E5E697656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CC94F-FA1A-2A4E-A75F-740437A84A70}" type="datetimeFigureOut">
              <a:rPr lang="en-CH" smtClean="0"/>
              <a:t>12.07.22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65221D-D576-48F5-CDCA-A66BD9DF9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56ECCD-FA8B-2B26-1F71-4F39C6C3D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9E0D7-370A-DD45-B05A-8B2778450C2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089331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F81D8-8AF4-CBC2-9090-E081BFC67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4FDB2-06D0-7260-BD80-3B3BC54BD5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8C31F1-3FBC-8BE4-89AA-03DED273E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CC94F-FA1A-2A4E-A75F-740437A84A70}" type="datetimeFigureOut">
              <a:rPr lang="en-CH" smtClean="0"/>
              <a:t>12.07.22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358C32-BB67-E2C6-4DEF-A1A4C2E88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1EA504-EB37-0E52-E77E-95681B830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9E0D7-370A-DD45-B05A-8B2778450C2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31999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5D90B-C24A-81D7-0935-9F90EF63B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8BBB9-AFDB-AC23-0925-6DA6F65C6A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B73743-CBC3-7464-102E-651E354C9E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BFE7B3-DA2F-EB08-8F6D-D080BE887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CC94F-FA1A-2A4E-A75F-740437A84A70}" type="datetimeFigureOut">
              <a:rPr lang="en-CH" smtClean="0"/>
              <a:t>12.07.22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AB5A64-1E7E-C3BB-6F5B-2B5D6F8A7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358CAB-3117-BD20-610C-E9BED09CA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9E0D7-370A-DD45-B05A-8B2778450C2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604018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8A389-E895-D2BD-A2A5-CCE19C5A5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2B21BB-921A-EF35-0BB1-D337BEC39C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9EB438-28AD-581A-0EB5-A83A070D31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811A62-E8FF-8996-4F63-C2BEA54B10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DD6792-4CEE-6D4D-5034-28EA33D596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6DFD2A-D9D8-9529-2F5F-643B1FBDE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CC94F-FA1A-2A4E-A75F-740437A84A70}" type="datetimeFigureOut">
              <a:rPr lang="en-CH" smtClean="0"/>
              <a:t>12.07.22</a:t>
            </a:fld>
            <a:endParaRPr lang="en-C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E01DF1-3B4B-3018-D5C5-0954893CC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C8A458-A0B2-2F2A-9FE0-F1A795450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9E0D7-370A-DD45-B05A-8B2778450C2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613176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259AE-8896-AE08-7A59-47F4FCC91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12E02B-67C6-0A8D-3FD0-E9D1119DF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CC94F-FA1A-2A4E-A75F-740437A84A70}" type="datetimeFigureOut">
              <a:rPr lang="en-CH" smtClean="0"/>
              <a:t>12.07.22</a:t>
            </a:fld>
            <a:endParaRPr lang="en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C238F6-9BD8-C08A-39B8-D84E46585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D1686C-7832-1C82-4754-62B22CA93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9E0D7-370A-DD45-B05A-8B2778450C2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300952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410A93-1604-EEB9-DE69-7C9F5ACA0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CC94F-FA1A-2A4E-A75F-740437A84A70}" type="datetimeFigureOut">
              <a:rPr lang="en-CH" smtClean="0"/>
              <a:t>12.07.22</a:t>
            </a:fld>
            <a:endParaRPr lang="en-C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3373D7-EAD0-A9DE-1261-4E8759282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DBB224-27B6-97E8-8B4E-A45EDC431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9E0D7-370A-DD45-B05A-8B2778450C2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040929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23ABE-4361-1C18-544C-58F99815A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DBBFD-2803-A2C1-2731-8A1A2E3B0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043719-40C2-A26B-091E-DB521DE47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776FAB-A212-F263-8AD4-4BC06131F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CC94F-FA1A-2A4E-A75F-740437A84A70}" type="datetimeFigureOut">
              <a:rPr lang="en-CH" smtClean="0"/>
              <a:t>12.07.22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384012-B66A-0B30-6A60-F0CE165F7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05B1C3-65A9-EF1A-B7F4-67FB2EC91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9E0D7-370A-DD45-B05A-8B2778450C2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662837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84141-DAA1-DAD5-5476-1472094EB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F626EC-5C93-D8DE-427B-0607C31992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0536C9-FA39-B02C-F78D-C0D7985B13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F52F93-7F4E-DD18-282F-5ABCED65F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CC94F-FA1A-2A4E-A75F-740437A84A70}" type="datetimeFigureOut">
              <a:rPr lang="en-CH" smtClean="0"/>
              <a:t>12.07.22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D445A0-1611-A5EC-1D9C-1DADE59EA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294096-F26D-5A97-F84A-DE795D5B5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9E0D7-370A-DD45-B05A-8B2778450C2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002046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86E3-B899-DC1E-1D9C-805AA9B26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5A12DA-4CDD-E7A8-D3E7-8D4729A80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F924CE-B1F7-B26B-F671-05AA389D8F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CC94F-FA1A-2A4E-A75F-740437A84A70}" type="datetimeFigureOut">
              <a:rPr lang="en-CH" smtClean="0"/>
              <a:t>12.07.22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CE49A6-20B7-000C-03E7-0C1B659718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328054-6E72-D2F8-1BC1-04C956A61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9E0D7-370A-DD45-B05A-8B2778450C2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772871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396DC2C0-109F-BB3D-445B-69337A8BC9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5729" y="2730842"/>
            <a:ext cx="5760846" cy="2116389"/>
          </a:xfrm>
        </p:spPr>
        <p:txBody>
          <a:bodyPr>
            <a:normAutofit/>
          </a:bodyPr>
          <a:lstStyle/>
          <a:p>
            <a:r>
              <a:rPr lang="en-CH" sz="3200" dirty="0">
                <a:solidFill>
                  <a:schemeClr val="tx2"/>
                </a:solidFill>
              </a:rPr>
              <a:t>ACTIVITIES &amp; DEPENDENCIES</a:t>
            </a:r>
          </a:p>
          <a:p>
            <a:r>
              <a:rPr lang="en-CH" dirty="0">
                <a:solidFill>
                  <a:schemeClr val="tx2"/>
                </a:solidFill>
              </a:rPr>
              <a:t>Around CLI Documentation</a:t>
            </a:r>
          </a:p>
        </p:txBody>
      </p:sp>
    </p:spTree>
    <p:extLst>
      <p:ext uri="{BB962C8B-B14F-4D97-AF65-F5344CB8AC3E}">
        <p14:creationId xmlns:p14="http://schemas.microsoft.com/office/powerpoint/2010/main" val="276392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26602-A214-BFA2-9B57-E0A4557F8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C9636-69E1-331D-3A47-083460BAF0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H" dirty="0"/>
              <a:t>Migration</a:t>
            </a:r>
          </a:p>
          <a:p>
            <a:r>
              <a:rPr lang="en-CH" dirty="0"/>
              <a:t>Conversion</a:t>
            </a:r>
          </a:p>
          <a:p>
            <a:r>
              <a:rPr lang="en-CH" dirty="0"/>
              <a:t>CLI Restructuring</a:t>
            </a:r>
          </a:p>
          <a:p>
            <a:r>
              <a:rPr lang="en-CH" dirty="0"/>
              <a:t>Re-branding</a:t>
            </a:r>
          </a:p>
          <a:p>
            <a:r>
              <a:rPr lang="en-CH" dirty="0"/>
              <a:t>Technical Writing standards</a:t>
            </a:r>
          </a:p>
          <a:p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831517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FB134-C43F-A326-580D-4AED9DBB0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DEPENDENCIES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28F65E-5673-45C8-43BC-68189B1B80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ctr">
              <a:buNone/>
            </a:pPr>
            <a:r>
              <a:rPr lang="en-US" sz="1800" dirty="0"/>
              <a:t>CLI Restructuring </a:t>
            </a:r>
          </a:p>
          <a:p>
            <a:pPr lvl="1" fontAlgn="ctr"/>
            <a:r>
              <a:rPr lang="en-US" sz="1400" dirty="0"/>
              <a:t>Conversion</a:t>
            </a:r>
          </a:p>
          <a:p>
            <a:pPr lvl="1" fontAlgn="ctr"/>
            <a:r>
              <a:rPr lang="en-US" sz="1400" dirty="0"/>
              <a:t>Migration to One </a:t>
            </a:r>
            <a:r>
              <a:rPr lang="en-US" sz="1400" dirty="0" err="1"/>
              <a:t>Appfire</a:t>
            </a:r>
            <a:r>
              <a:rPr lang="en-US" sz="1400" dirty="0"/>
              <a:t> instance</a:t>
            </a:r>
          </a:p>
          <a:p>
            <a:pPr lvl="1" fontAlgn="ctr"/>
            <a:r>
              <a:rPr lang="en-US" sz="1400" dirty="0"/>
              <a:t>Technical Writing standards (Style Guide and so on are part of the post-migration)</a:t>
            </a:r>
          </a:p>
          <a:p>
            <a:pPr lvl="1" fontAlgn="ctr"/>
            <a:r>
              <a:rPr lang="en-US" sz="1400" dirty="0"/>
              <a:t>Is the re-branding done at page or instance level?</a:t>
            </a:r>
          </a:p>
          <a:p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435945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A7BCE-4D48-7028-A792-95A1260DA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H" dirty="0"/>
              <a:t>Current Spaces</a:t>
            </a:r>
            <a:br>
              <a:rPr lang="en-CH" dirty="0"/>
            </a:br>
            <a:endParaRPr lang="en-CH" sz="2000" dirty="0"/>
          </a:p>
        </p:txBody>
      </p:sp>
      <p:pic>
        <p:nvPicPr>
          <p:cNvPr id="5" name="Content Placeholder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0549FE2-4F15-FAE6-7538-9B3967C6FD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46886" y="1825625"/>
            <a:ext cx="8983363" cy="4351338"/>
          </a:xfrm>
        </p:spPr>
      </p:pic>
    </p:spTree>
    <p:extLst>
      <p:ext uri="{BB962C8B-B14F-4D97-AF65-F5344CB8AC3E}">
        <p14:creationId xmlns:p14="http://schemas.microsoft.com/office/powerpoint/2010/main" val="30043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507DC-E7F6-27E5-4B51-46CEF0B34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8372"/>
            <a:ext cx="10515600" cy="5798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H" sz="2400" dirty="0">
                <a:latin typeface="+mj-lt"/>
              </a:rPr>
              <a:t>The slide shows the current spaces prior to migration. Some are internal and some public.</a:t>
            </a:r>
            <a:br>
              <a:rPr lang="en-CH" sz="2400" dirty="0">
                <a:latin typeface="+mj-lt"/>
              </a:rPr>
            </a:br>
            <a:r>
              <a:rPr lang="en-CH" sz="2400" dirty="0">
                <a:latin typeface="+mj-lt"/>
              </a:rPr>
              <a:t>The instance is organised that to each product corresponds a space in Confluence.</a:t>
            </a:r>
          </a:p>
          <a:p>
            <a:pPr marL="0" indent="0">
              <a:buNone/>
            </a:pPr>
            <a:endParaRPr lang="en-CH" sz="2400" dirty="0">
              <a:latin typeface="+mj-lt"/>
            </a:endParaRPr>
          </a:p>
          <a:p>
            <a:pPr marL="0" indent="0">
              <a:buNone/>
            </a:pPr>
            <a:r>
              <a:rPr lang="en-CH" sz="2000" u="sng" dirty="0">
                <a:latin typeface="+mj-lt"/>
              </a:rPr>
              <a:t>ADVANTAGES</a:t>
            </a:r>
          </a:p>
          <a:p>
            <a:r>
              <a:rPr lang="en-CH" sz="2000" dirty="0">
                <a:latin typeface="+mj-lt"/>
              </a:rPr>
              <a:t>Clear separation between each product.</a:t>
            </a:r>
          </a:p>
          <a:p>
            <a:pPr marL="0" indent="0">
              <a:buNone/>
            </a:pPr>
            <a:endParaRPr lang="en-CH" sz="2000" dirty="0">
              <a:latin typeface="+mj-lt"/>
            </a:endParaRPr>
          </a:p>
          <a:p>
            <a:pPr marL="0" indent="0">
              <a:buNone/>
            </a:pPr>
            <a:r>
              <a:rPr lang="en-CH" sz="2000" u="sng" dirty="0">
                <a:latin typeface="+mj-lt"/>
              </a:rPr>
              <a:t>DISADVANTAGES</a:t>
            </a:r>
          </a:p>
          <a:p>
            <a:r>
              <a:rPr lang="en-CH" sz="2000" dirty="0">
                <a:latin typeface="+mj-lt"/>
              </a:rPr>
              <a:t>Duplication of content</a:t>
            </a:r>
          </a:p>
          <a:p>
            <a:r>
              <a:rPr lang="en-CH" sz="2000" dirty="0">
                <a:latin typeface="+mj-lt"/>
              </a:rPr>
              <a:t>Maintaining each space is more time consuming</a:t>
            </a:r>
          </a:p>
          <a:p>
            <a:endParaRPr lang="en-CH" sz="2000" dirty="0">
              <a:latin typeface="+mj-lt"/>
            </a:endParaRPr>
          </a:p>
          <a:p>
            <a:pPr marL="0" indent="0">
              <a:buNone/>
            </a:pPr>
            <a:endParaRPr lang="en-CH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21265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96F9E-A023-C755-905C-7E288F795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PROPOSED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46EC5-22E3-73A0-FBC7-147B33DB9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386" y="1838121"/>
            <a:ext cx="10515600" cy="435133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CH" dirty="0"/>
              <a:t>The new structure would consist of seven spaces:</a:t>
            </a:r>
          </a:p>
          <a:p>
            <a:r>
              <a:rPr lang="en-CH" dirty="0"/>
              <a:t>ACLI Command Line</a:t>
            </a:r>
          </a:p>
          <a:p>
            <a:r>
              <a:rPr lang="en-CH" dirty="0"/>
              <a:t>Connector App Confluence</a:t>
            </a:r>
          </a:p>
          <a:p>
            <a:r>
              <a:rPr lang="en-CH" dirty="0"/>
              <a:t>Connector App Jira</a:t>
            </a:r>
          </a:p>
          <a:p>
            <a:r>
              <a:rPr lang="en-CH" dirty="0"/>
              <a:t>Connector App Bitbucket</a:t>
            </a:r>
          </a:p>
          <a:p>
            <a:r>
              <a:rPr lang="en-CH" dirty="0"/>
              <a:t>Connector App Bamboo</a:t>
            </a:r>
          </a:p>
          <a:p>
            <a:r>
              <a:rPr lang="en-CH" dirty="0"/>
              <a:t>Run Actions Jira</a:t>
            </a:r>
          </a:p>
          <a:p>
            <a:r>
              <a:rPr lang="en-CH" dirty="0"/>
              <a:t>Run Actions Confluence</a:t>
            </a:r>
          </a:p>
          <a:p>
            <a:endParaRPr lang="en-CH" dirty="0"/>
          </a:p>
          <a:p>
            <a:endParaRPr lang="en-CH" dirty="0"/>
          </a:p>
          <a:p>
            <a:pPr marL="0" indent="0">
              <a:buNone/>
            </a:pP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931467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9B5A6-797E-5542-9AC6-8C876D382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923" y="489098"/>
            <a:ext cx="10515600" cy="5521142"/>
          </a:xfrm>
        </p:spPr>
        <p:txBody>
          <a:bodyPr/>
          <a:lstStyle/>
          <a:p>
            <a:pPr marL="0" indent="0">
              <a:buNone/>
            </a:pPr>
            <a:r>
              <a:rPr lang="en-CH" sz="2400" dirty="0">
                <a:solidFill>
                  <a:schemeClr val="accent1"/>
                </a:solidFill>
              </a:rPr>
              <a:t>Command Line Space     Connector App Spaces                       Run Actions Spaces</a:t>
            </a:r>
          </a:p>
          <a:p>
            <a:pPr marL="0" indent="0">
              <a:buNone/>
            </a:pPr>
            <a:endParaRPr lang="en-CH" dirty="0"/>
          </a:p>
          <a:p>
            <a:pPr marL="0" indent="0">
              <a:buNone/>
            </a:pPr>
            <a:endParaRPr lang="en-CH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19EE13-FE28-3AF1-C1A8-CCCEE9DC02B5}"/>
              </a:ext>
            </a:extLst>
          </p:cNvPr>
          <p:cNvSpPr/>
          <p:nvPr/>
        </p:nvSpPr>
        <p:spPr>
          <a:xfrm>
            <a:off x="3848985" y="2020186"/>
            <a:ext cx="2764465" cy="55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H" dirty="0"/>
              <a:t>Jira Connector App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9311A3-B707-D498-6047-F0391777971F}"/>
              </a:ext>
            </a:extLst>
          </p:cNvPr>
          <p:cNvSpPr/>
          <p:nvPr/>
        </p:nvSpPr>
        <p:spPr>
          <a:xfrm>
            <a:off x="3848984" y="2966483"/>
            <a:ext cx="2764465" cy="5560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H" dirty="0"/>
              <a:t>Bitbucket Connector App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426F3B-0B38-59AF-68ED-C3741DE47DC5}"/>
              </a:ext>
            </a:extLst>
          </p:cNvPr>
          <p:cNvSpPr/>
          <p:nvPr/>
        </p:nvSpPr>
        <p:spPr>
          <a:xfrm>
            <a:off x="8165805" y="2020187"/>
            <a:ext cx="2402958" cy="5560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H" dirty="0"/>
              <a:t>Run Actions Confluence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D05259-89FF-8422-06ED-C67E737DC4D2}"/>
              </a:ext>
            </a:extLst>
          </p:cNvPr>
          <p:cNvSpPr/>
          <p:nvPr/>
        </p:nvSpPr>
        <p:spPr>
          <a:xfrm>
            <a:off x="797442" y="1073888"/>
            <a:ext cx="2594343" cy="2126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H" dirty="0"/>
              <a:t>ACLI Command Line</a:t>
            </a:r>
          </a:p>
          <a:p>
            <a:pPr algn="ctr"/>
            <a:r>
              <a:rPr lang="en-CH" sz="1600" dirty="0"/>
              <a:t>This space to include: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CH" sz="1600" dirty="0"/>
              <a:t>Getting Started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CH" sz="1600" dirty="0"/>
              <a:t>ACLI Shell overview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CH" sz="1600" dirty="0"/>
              <a:t>ACLI Shell Actions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CH" sz="1600" dirty="0"/>
              <a:t>Connector Apps info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CH" sz="1600" dirty="0"/>
              <a:t>Run Actions info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CH" sz="1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2402E5-644F-DE14-4D9F-1BC8F8939F78}"/>
              </a:ext>
            </a:extLst>
          </p:cNvPr>
          <p:cNvSpPr/>
          <p:nvPr/>
        </p:nvSpPr>
        <p:spPr>
          <a:xfrm flipH="1">
            <a:off x="3848985" y="1073889"/>
            <a:ext cx="2764465" cy="55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H" dirty="0"/>
              <a:t>Confluence Connector App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79DD3E6-3158-BA0C-4505-B4F76EB48182}"/>
              </a:ext>
            </a:extLst>
          </p:cNvPr>
          <p:cNvSpPr/>
          <p:nvPr/>
        </p:nvSpPr>
        <p:spPr>
          <a:xfrm>
            <a:off x="8165805" y="1052624"/>
            <a:ext cx="2402958" cy="4465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H" dirty="0"/>
              <a:t>Run Actions Jira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560403-D107-1503-3572-98076F40459C}"/>
              </a:ext>
            </a:extLst>
          </p:cNvPr>
          <p:cNvSpPr/>
          <p:nvPr/>
        </p:nvSpPr>
        <p:spPr>
          <a:xfrm>
            <a:off x="3848983" y="3912781"/>
            <a:ext cx="2764465" cy="55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H" dirty="0"/>
              <a:t>Bamboo Connector App</a:t>
            </a:r>
          </a:p>
        </p:txBody>
      </p:sp>
    </p:spTree>
    <p:extLst>
      <p:ext uri="{BB962C8B-B14F-4D97-AF65-F5344CB8AC3E}">
        <p14:creationId xmlns:p14="http://schemas.microsoft.com/office/powerpoint/2010/main" val="634777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1F81E-0A63-C7AD-A44B-2C57E7F46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CONSIDERATIONS AND 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2693B-E51F-914B-93E0-B751593B23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CH" sz="1400" dirty="0">
                <a:latin typeface="+mj-lt"/>
              </a:rPr>
              <a:t>Given the dependencies around migration and unknowns eg technical writing standards, landing pages, re-branding, how do we wish to proceed?</a:t>
            </a:r>
          </a:p>
          <a:p>
            <a:pPr marL="0" indent="0">
              <a:buNone/>
            </a:pPr>
            <a:r>
              <a:rPr lang="en-CH" sz="1400" dirty="0">
                <a:latin typeface="+mj-lt"/>
              </a:rPr>
              <a:t>Perhaps consider to put the restructruring on hold and focus on other activities.</a:t>
            </a:r>
          </a:p>
        </p:txBody>
      </p:sp>
    </p:spTree>
    <p:extLst>
      <p:ext uri="{BB962C8B-B14F-4D97-AF65-F5344CB8AC3E}">
        <p14:creationId xmlns:p14="http://schemas.microsoft.com/office/powerpoint/2010/main" val="626897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226</Words>
  <Application>Microsoft Macintosh PowerPoint</Application>
  <PresentationFormat>Widescreen</PresentationFormat>
  <Paragraphs>52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ACTIVITIES</vt:lpstr>
      <vt:lpstr>DEPENDENCIES</vt:lpstr>
      <vt:lpstr>Current Spaces </vt:lpstr>
      <vt:lpstr>PowerPoint Presentation</vt:lpstr>
      <vt:lpstr>PROPOSED STRUCTURE</vt:lpstr>
      <vt:lpstr>PowerPoint Presentation</vt:lpstr>
      <vt:lpstr>CONSIDERATIONS AND ACTIONS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Mariaele Amandola</dc:creator>
  <cp:lastModifiedBy>Mariaele Amandola</cp:lastModifiedBy>
  <cp:revision>6</cp:revision>
  <dcterms:created xsi:type="dcterms:W3CDTF">2022-07-12T11:11:53Z</dcterms:created>
  <dcterms:modified xsi:type="dcterms:W3CDTF">2022-07-12T14:26:34Z</dcterms:modified>
</cp:coreProperties>
</file>