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9" r:id="rId4"/>
  </p:sldIdLst>
  <p:sldSz cx="12192000" cy="6858000"/>
  <p:notesSz cx="6858000" cy="9144000"/>
  <p:defaultTextStyle>
    <a:defPPr>
      <a:defRPr lang="en-C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D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46"/>
    <p:restoredTop sz="94720"/>
  </p:normalViewPr>
  <p:slideViewPr>
    <p:cSldViewPr snapToGrid="0" snapToObjects="1">
      <p:cViewPr varScale="1">
        <p:scale>
          <a:sx n="215" d="100"/>
          <a:sy n="215" d="100"/>
        </p:scale>
        <p:origin x="101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221D8D-C024-074A-960A-0ED020B73D66}" type="datetimeFigureOut">
              <a:rPr lang="en-CH" smtClean="0"/>
              <a:t>27.10.22</a:t>
            </a:fld>
            <a:endParaRPr lang="en-C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4EC728-9FB8-FA49-ADB8-6294E3FBD715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581363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4EC728-9FB8-FA49-ADB8-6294E3FBD715}" type="slidenum">
              <a:rPr lang="en-CH" smtClean="0"/>
              <a:t>2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123582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4EC728-9FB8-FA49-ADB8-6294E3FBD715}" type="slidenum">
              <a:rPr lang="en-CH" smtClean="0"/>
              <a:t>3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236022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43AFD-1BE1-32D5-82E1-3CE9BD062C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DEAA02-0224-9855-F3B5-A7B633C5EB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3C5734-EF45-2423-2CD5-1D5771562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34030-EFDA-0843-AEFB-D6B8649D077D}" type="datetimeFigureOut">
              <a:rPr lang="en-CH" smtClean="0"/>
              <a:t>27.10.22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833AF9-A83F-F006-0182-CAC9D8399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04C890-4B68-433B-3691-F8ED64DC2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C7FD0-81D2-514C-9C27-E161D52677E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854791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3D594-4445-7A0C-4C31-6B239B60A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0C8B5F-F056-3C2E-F3A9-DC403E2888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F72374-3228-5880-32A4-D1AA961BF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34030-EFDA-0843-AEFB-D6B8649D077D}" type="datetimeFigureOut">
              <a:rPr lang="en-CH" smtClean="0"/>
              <a:t>27.10.22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5A48E3-F7C1-B0A6-1EDD-09781C992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B6C81D-4B0F-DE57-B224-46EF12DE9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C7FD0-81D2-514C-9C27-E161D52677E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192106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1F2A20-5560-032F-851C-56E442487F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D2194F-BA50-984E-20A9-308F46C64C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E4EE93-E132-E56A-507B-0E21524AB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34030-EFDA-0843-AEFB-D6B8649D077D}" type="datetimeFigureOut">
              <a:rPr lang="en-CH" smtClean="0"/>
              <a:t>27.10.22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2DB6AD-052B-3288-4629-E105318F0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DEA869-AF64-A054-9D62-99AACE20B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C7FD0-81D2-514C-9C27-E161D52677E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868548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F77F6-4A18-D795-8F11-F6983CC07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A3561C-CF2B-BBAD-2066-F37BB89EDD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CEE5B8-F765-C9FF-7DCF-6C0490CA6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34030-EFDA-0843-AEFB-D6B8649D077D}" type="datetimeFigureOut">
              <a:rPr lang="en-CH" smtClean="0"/>
              <a:t>27.10.22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3D4872-1A5F-476C-FE86-7EE0F3686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09020-BD73-75A0-301D-5454D7850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C7FD0-81D2-514C-9C27-E161D52677E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370155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7E4F2-8EA6-4DD6-4A99-F281D9E6E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6DD8BF-308D-CD61-5437-B06A6EBCA8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275D00-B580-29CA-8371-7BACB7250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34030-EFDA-0843-AEFB-D6B8649D077D}" type="datetimeFigureOut">
              <a:rPr lang="en-CH" smtClean="0"/>
              <a:t>27.10.22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8485D8-6831-F3CB-443D-644DD1DA4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3B2500-0E05-EA0D-DD71-F82E7051F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C7FD0-81D2-514C-9C27-E161D52677E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294478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FBFFC-A986-DE0C-B6FC-187A81740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0126E-AB72-F07D-C750-09A388AE90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323FB5-12DC-92F3-6CA4-59AC697342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34189C-C49E-5A33-D5CF-F22EAA127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34030-EFDA-0843-AEFB-D6B8649D077D}" type="datetimeFigureOut">
              <a:rPr lang="en-CH" smtClean="0"/>
              <a:t>27.10.22</a:t>
            </a:fld>
            <a:endParaRPr lang="en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EFD06E-7423-4F58-F37D-83752ED5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504DCA-B7A8-CE3F-C5C2-52D6CD960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C7FD0-81D2-514C-9C27-E161D52677E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014900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78ACC-B503-6A17-DEB1-A220E6C36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A25486-2BF6-0CA2-FCCC-3B4A69689D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FD41DD-6B2A-103B-7715-B826F927CB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F14182-D2E5-24C4-8F8D-B5E3F576D6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F02B8B-7878-B7C1-90E0-DB71EB16A8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CA28DA-9BB4-68B1-0EB0-398691BFB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34030-EFDA-0843-AEFB-D6B8649D077D}" type="datetimeFigureOut">
              <a:rPr lang="en-CH" smtClean="0"/>
              <a:t>27.10.22</a:t>
            </a:fld>
            <a:endParaRPr lang="en-C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B151E9A-F42A-0ABB-889B-C3BFD7C0B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FB3F6EC-D1F8-7B6C-8359-1454DAD01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C7FD0-81D2-514C-9C27-E161D52677E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66762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E21AE-CE7D-56FE-A7F0-8AFC03335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C89DAA-37BC-E8A6-3706-4EF16E58B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34030-EFDA-0843-AEFB-D6B8649D077D}" type="datetimeFigureOut">
              <a:rPr lang="en-CH" smtClean="0"/>
              <a:t>27.10.22</a:t>
            </a:fld>
            <a:endParaRPr lang="en-C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7CDE71-9C6B-4607-1843-E498D3EBD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46E94C-1563-7663-FDC4-AE417862B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C7FD0-81D2-514C-9C27-E161D52677E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246561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450767-9388-D7BE-19FD-8906EA896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34030-EFDA-0843-AEFB-D6B8649D077D}" type="datetimeFigureOut">
              <a:rPr lang="en-CH" smtClean="0"/>
              <a:t>27.10.22</a:t>
            </a:fld>
            <a:endParaRPr lang="en-C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6EA9FC-ECA8-1C11-A1A8-FAAE9BCF4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EF14E8-5575-66D7-17B6-3D0C2E4AD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C7FD0-81D2-514C-9C27-E161D52677E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110186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8EE6D-5782-A6D7-EDD2-DB260EFDA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433EF-98DE-F7ED-5F26-C4A025685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E0CFE5-477D-1747-A80D-D35D88A569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002A5A-DB74-D7D7-FA59-0B095E311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34030-EFDA-0843-AEFB-D6B8649D077D}" type="datetimeFigureOut">
              <a:rPr lang="en-CH" smtClean="0"/>
              <a:t>27.10.22</a:t>
            </a:fld>
            <a:endParaRPr lang="en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1CF0F5-F2AD-1239-DDB4-0EDECA72E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EF42AE-BDE0-AD74-9183-A00081D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C7FD0-81D2-514C-9C27-E161D52677E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424954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A606C-4E65-3F40-3123-264887241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AFA6CA-0569-815D-F09A-C572081F73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6EDEA1-5ACA-D006-D342-D3A4A30A9D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2054E2-E481-219B-940B-AB93D3D14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34030-EFDA-0843-AEFB-D6B8649D077D}" type="datetimeFigureOut">
              <a:rPr lang="en-CH" smtClean="0"/>
              <a:t>27.10.22</a:t>
            </a:fld>
            <a:endParaRPr lang="en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2CFE36-85DB-4CB9-422C-7B4C6D4EF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0D8774-9278-BCB4-8570-DC00AFFA1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C7FD0-81D2-514C-9C27-E161D52677E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94670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F451F6-B359-C3C1-948F-375DEA2A7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1F9E54-80BF-2A9A-88D6-A4A1B20DB8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FE9046-CB9D-5FE8-7FBF-1095931A19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134030-EFDA-0843-AEFB-D6B8649D077D}" type="datetimeFigureOut">
              <a:rPr lang="en-CH" smtClean="0"/>
              <a:t>27.10.22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326CAB-030C-6575-25BE-4FB647596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2C2D7C-928D-7998-60F0-6EF46D455A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C7FD0-81D2-514C-9C27-E161D52677E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369012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6B45C-C518-6CE9-AD38-841DE39D549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339913-0D80-93A9-B175-CC4033784C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2041542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Users outline">
            <a:extLst>
              <a:ext uri="{FF2B5EF4-FFF2-40B4-BE49-F238E27FC236}">
                <a16:creationId xmlns:a16="http://schemas.microsoft.com/office/drawing/2014/main" id="{DC6AF10E-5BF4-3E3D-B591-82E2EA552D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22658" y="4125325"/>
            <a:ext cx="1779373" cy="914400"/>
          </a:xfrm>
          <a:prstGeom prst="rect">
            <a:avLst/>
          </a:prstGeom>
        </p:spPr>
      </p:pic>
      <p:pic>
        <p:nvPicPr>
          <p:cNvPr id="9" name="Graphic 8" descr="Monitor outline">
            <a:extLst>
              <a:ext uri="{FF2B5EF4-FFF2-40B4-BE49-F238E27FC236}">
                <a16:creationId xmlns:a16="http://schemas.microsoft.com/office/drawing/2014/main" id="{7211B1F4-DCA3-0E9B-F70F-4CB03D6A9F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47535" y="3883587"/>
            <a:ext cx="1258509" cy="1156138"/>
          </a:xfrm>
          <a:prstGeom prst="rect">
            <a:avLst/>
          </a:prstGeom>
        </p:spPr>
      </p:pic>
      <p:pic>
        <p:nvPicPr>
          <p:cNvPr id="10" name="Graphic 9" descr="Monitor outline">
            <a:extLst>
              <a:ext uri="{FF2B5EF4-FFF2-40B4-BE49-F238E27FC236}">
                <a16:creationId xmlns:a16="http://schemas.microsoft.com/office/drawing/2014/main" id="{BB7B8FBA-5C38-6C66-8539-5F11F9D7A3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4484" y="2802414"/>
            <a:ext cx="1136316" cy="1273456"/>
          </a:xfrm>
          <a:prstGeom prst="rect">
            <a:avLst/>
          </a:prstGeom>
        </p:spPr>
      </p:pic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0915B23-D92F-42CF-7017-4049BE8B8222}"/>
              </a:ext>
            </a:extLst>
          </p:cNvPr>
          <p:cNvCxnSpPr>
            <a:cxnSpLocks/>
            <a:endCxn id="57" idx="3"/>
          </p:cNvCxnSpPr>
          <p:nvPr/>
        </p:nvCxnSpPr>
        <p:spPr>
          <a:xfrm flipH="1">
            <a:off x="3236996" y="1709339"/>
            <a:ext cx="3953034" cy="1922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c 10" descr="Monitor outline">
            <a:extLst>
              <a:ext uri="{FF2B5EF4-FFF2-40B4-BE49-F238E27FC236}">
                <a16:creationId xmlns:a16="http://schemas.microsoft.com/office/drawing/2014/main" id="{000EE3F8-D312-15C8-7991-7DAC2188DC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02858" y="5101659"/>
            <a:ext cx="1338691" cy="1015086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39610E8-3337-D169-A4B6-4D520402D99F}"/>
              </a:ext>
            </a:extLst>
          </p:cNvPr>
          <p:cNvCxnSpPr>
            <a:cxnSpLocks/>
          </p:cNvCxnSpPr>
          <p:nvPr/>
        </p:nvCxnSpPr>
        <p:spPr>
          <a:xfrm flipH="1" flipV="1">
            <a:off x="6313926" y="3415222"/>
            <a:ext cx="3313550" cy="11673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B834609-6466-37F3-55FD-355E2424A893}"/>
              </a:ext>
            </a:extLst>
          </p:cNvPr>
          <p:cNvCxnSpPr>
            <a:cxnSpLocks/>
          </p:cNvCxnSpPr>
          <p:nvPr/>
        </p:nvCxnSpPr>
        <p:spPr>
          <a:xfrm flipH="1">
            <a:off x="5146726" y="4782265"/>
            <a:ext cx="4859122" cy="7146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BA7B4E9-708F-2F77-57CC-C2EBEBE447E3}"/>
              </a:ext>
            </a:extLst>
          </p:cNvPr>
          <p:cNvCxnSpPr>
            <a:cxnSpLocks/>
          </p:cNvCxnSpPr>
          <p:nvPr/>
        </p:nvCxnSpPr>
        <p:spPr>
          <a:xfrm flipH="1" flipV="1">
            <a:off x="4608100" y="4432956"/>
            <a:ext cx="4935293" cy="2064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82FBA6D0-8BA6-CF7D-AD85-2319A050621C}"/>
              </a:ext>
            </a:extLst>
          </p:cNvPr>
          <p:cNvSpPr txBox="1"/>
          <p:nvPr/>
        </p:nvSpPr>
        <p:spPr>
          <a:xfrm>
            <a:off x="3614428" y="4177718"/>
            <a:ext cx="7756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1200" dirty="0"/>
              <a:t>ACLI CLIENT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D7FE618-B8B9-8E67-87C3-DDFCE00178F8}"/>
              </a:ext>
            </a:extLst>
          </p:cNvPr>
          <p:cNvSpPr txBox="1"/>
          <p:nvPr/>
        </p:nvSpPr>
        <p:spPr>
          <a:xfrm>
            <a:off x="1952367" y="1131478"/>
            <a:ext cx="128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1400" dirty="0"/>
              <a:t>Atlassian apps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3B1693F-7FC1-8DAF-9E99-FD86BA212CE1}"/>
              </a:ext>
            </a:extLst>
          </p:cNvPr>
          <p:cNvSpPr txBox="1"/>
          <p:nvPr/>
        </p:nvSpPr>
        <p:spPr>
          <a:xfrm rot="10800000" flipH="1" flipV="1">
            <a:off x="5497951" y="3091802"/>
            <a:ext cx="6693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1200" dirty="0"/>
              <a:t>ACLI CLIENT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6FB9928-EC10-B810-4741-8394EF03AAC2}"/>
              </a:ext>
            </a:extLst>
          </p:cNvPr>
          <p:cNvSpPr txBox="1"/>
          <p:nvPr/>
        </p:nvSpPr>
        <p:spPr>
          <a:xfrm>
            <a:off x="4076789" y="5293382"/>
            <a:ext cx="7908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1400" dirty="0"/>
              <a:t>ACLI CLIENT</a:t>
            </a:r>
          </a:p>
        </p:txBody>
      </p:sp>
      <p:pic>
        <p:nvPicPr>
          <p:cNvPr id="56" name="Graphic 55" descr="Server outline">
            <a:extLst>
              <a:ext uri="{FF2B5EF4-FFF2-40B4-BE49-F238E27FC236}">
                <a16:creationId xmlns:a16="http://schemas.microsoft.com/office/drawing/2014/main" id="{8B361D93-7588-CCE4-928B-98B163A2D0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3938" y="726597"/>
            <a:ext cx="3347740" cy="2285720"/>
          </a:xfrm>
          <a:prstGeom prst="rect">
            <a:avLst/>
          </a:prstGeom>
        </p:spPr>
      </p:pic>
      <p:pic>
        <p:nvPicPr>
          <p:cNvPr id="32" name="Graphic 31" descr="Programmer female outline">
            <a:extLst>
              <a:ext uri="{FF2B5EF4-FFF2-40B4-BE49-F238E27FC236}">
                <a16:creationId xmlns:a16="http://schemas.microsoft.com/office/drawing/2014/main" id="{41A5340D-516E-B8A1-D787-29F119A5223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962656" y="1131478"/>
            <a:ext cx="914400" cy="914400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E9FD606B-615C-B07E-CE4F-8F4239F772C6}"/>
              </a:ext>
            </a:extLst>
          </p:cNvPr>
          <p:cNvSpPr txBox="1"/>
          <p:nvPr/>
        </p:nvSpPr>
        <p:spPr>
          <a:xfrm>
            <a:off x="1952367" y="1532239"/>
            <a:ext cx="128462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1400" dirty="0"/>
              <a:t>Connector</a:t>
            </a:r>
          </a:p>
          <a:p>
            <a:endParaRPr lang="en-CH" sz="1400" dirty="0"/>
          </a:p>
          <a:p>
            <a:r>
              <a:rPr lang="en-CH" sz="1400" dirty="0"/>
              <a:t>Apps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A3FCFD5-B481-1779-AEE0-765905DFBB33}"/>
              </a:ext>
            </a:extLst>
          </p:cNvPr>
          <p:cNvSpPr txBox="1"/>
          <p:nvPr/>
        </p:nvSpPr>
        <p:spPr>
          <a:xfrm>
            <a:off x="7877057" y="1341704"/>
            <a:ext cx="41460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1600" dirty="0"/>
              <a:t>Administrator installs Atlassian apps on server </a:t>
            </a:r>
          </a:p>
          <a:p>
            <a:r>
              <a:rPr lang="en-GB" sz="1600" dirty="0"/>
              <a:t>or Cloud</a:t>
            </a:r>
            <a:endParaRPr lang="en-CH" sz="1600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F30A68C-B8CA-0F2F-D5C4-96B6566AA4E2}"/>
              </a:ext>
            </a:extLst>
          </p:cNvPr>
          <p:cNvSpPr txBox="1"/>
          <p:nvPr/>
        </p:nvSpPr>
        <p:spPr>
          <a:xfrm>
            <a:off x="9218141" y="3358364"/>
            <a:ext cx="20172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1600" dirty="0"/>
              <a:t>User installs on local machine ACLI </a:t>
            </a:r>
          </a:p>
        </p:txBody>
      </p:sp>
    </p:spTree>
    <p:extLst>
      <p:ext uri="{BB962C8B-B14F-4D97-AF65-F5344CB8AC3E}">
        <p14:creationId xmlns:p14="http://schemas.microsoft.com/office/powerpoint/2010/main" val="3863537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399C63EC-58A5-1325-E50A-04E56FAA0D60}"/>
              </a:ext>
            </a:extLst>
          </p:cNvPr>
          <p:cNvSpPr/>
          <p:nvPr/>
        </p:nvSpPr>
        <p:spPr>
          <a:xfrm>
            <a:off x="1050965" y="3447182"/>
            <a:ext cx="10865923" cy="2743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2A5182B-165D-603A-32B2-33B527488DEF}"/>
              </a:ext>
            </a:extLst>
          </p:cNvPr>
          <p:cNvSpPr/>
          <p:nvPr/>
        </p:nvSpPr>
        <p:spPr>
          <a:xfrm>
            <a:off x="1377538" y="3620530"/>
            <a:ext cx="10200742" cy="790832"/>
          </a:xfrm>
          <a:prstGeom prst="rect">
            <a:avLst/>
          </a:prstGeom>
          <a:solidFill>
            <a:srgbClr val="A9D18E">
              <a:alpha val="95686"/>
            </a:srgb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CH" sz="2400" dirty="0"/>
              <a:t>CONNECTOR APPS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15BCA68-3233-65D0-0883-71FED0F34104}"/>
              </a:ext>
            </a:extLst>
          </p:cNvPr>
          <p:cNvSpPr/>
          <p:nvPr/>
        </p:nvSpPr>
        <p:spPr>
          <a:xfrm>
            <a:off x="1377538" y="4769708"/>
            <a:ext cx="10241929" cy="12971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2424437-3005-3EE9-F2FB-2181C95D14AC}"/>
              </a:ext>
            </a:extLst>
          </p:cNvPr>
          <p:cNvSpPr/>
          <p:nvPr/>
        </p:nvSpPr>
        <p:spPr>
          <a:xfrm>
            <a:off x="9492002" y="5207875"/>
            <a:ext cx="1433297" cy="662152"/>
          </a:xfrm>
          <a:prstGeom prst="rect">
            <a:avLst/>
          </a:prstGeom>
          <a:solidFill>
            <a:srgbClr val="A9D18E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CH" dirty="0"/>
              <a:t>BAMBOO CLI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760FC06-AA6D-C6B1-FC1D-C0A6A572B20B}"/>
              </a:ext>
            </a:extLst>
          </p:cNvPr>
          <p:cNvSpPr/>
          <p:nvPr/>
        </p:nvSpPr>
        <p:spPr>
          <a:xfrm>
            <a:off x="6995999" y="5218385"/>
            <a:ext cx="1433297" cy="662152"/>
          </a:xfrm>
          <a:prstGeom prst="rect">
            <a:avLst/>
          </a:prstGeom>
          <a:solidFill>
            <a:srgbClr val="A9D18E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CH" dirty="0"/>
              <a:t>BITBUCKET CLI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252FFB0-6A5E-EC25-E09E-F2987392CC7A}"/>
              </a:ext>
            </a:extLst>
          </p:cNvPr>
          <p:cNvSpPr/>
          <p:nvPr/>
        </p:nvSpPr>
        <p:spPr>
          <a:xfrm>
            <a:off x="4522573" y="5218385"/>
            <a:ext cx="1573427" cy="662152"/>
          </a:xfrm>
          <a:prstGeom prst="rect">
            <a:avLst/>
          </a:prstGeom>
          <a:solidFill>
            <a:srgbClr val="A9D18E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CH" dirty="0"/>
              <a:t>CONFLUENCE CLI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872B2D7-16C5-DA9B-5978-81753697FE2F}"/>
              </a:ext>
            </a:extLst>
          </p:cNvPr>
          <p:cNvSpPr/>
          <p:nvPr/>
        </p:nvSpPr>
        <p:spPr>
          <a:xfrm>
            <a:off x="1654789" y="5192110"/>
            <a:ext cx="1573427" cy="662152"/>
          </a:xfrm>
          <a:prstGeom prst="rect">
            <a:avLst/>
          </a:prstGeom>
          <a:solidFill>
            <a:srgbClr val="A9D18E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CH" dirty="0"/>
              <a:t>JIRA CLI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37C0E5C-BF74-0183-FCC3-7B8822774196}"/>
              </a:ext>
            </a:extLst>
          </p:cNvPr>
          <p:cNvSpPr txBox="1"/>
          <p:nvPr/>
        </p:nvSpPr>
        <p:spPr>
          <a:xfrm>
            <a:off x="4782066" y="4752238"/>
            <a:ext cx="2608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dirty="0"/>
              <a:t>ATLASSIAN CLI APPS</a:t>
            </a:r>
          </a:p>
          <a:p>
            <a:endParaRPr lang="en-CH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CDABA1A-2AF6-509C-B04F-724428C5EE32}"/>
              </a:ext>
            </a:extLst>
          </p:cNvPr>
          <p:cNvSpPr txBox="1"/>
          <p:nvPr/>
        </p:nvSpPr>
        <p:spPr>
          <a:xfrm>
            <a:off x="1116792" y="3447182"/>
            <a:ext cx="299818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CH" sz="1400" dirty="0"/>
          </a:p>
          <a:p>
            <a:endParaRPr lang="en-CH" sz="1400" dirty="0"/>
          </a:p>
          <a:p>
            <a:endParaRPr lang="en-CH" sz="1400" dirty="0"/>
          </a:p>
          <a:p>
            <a:r>
              <a:rPr lang="en-CH" sz="1400" dirty="0"/>
              <a:t>SERVER </a:t>
            </a:r>
          </a:p>
          <a:p>
            <a:r>
              <a:rPr lang="en-CH" sz="1400" dirty="0"/>
              <a:t> </a:t>
            </a:r>
          </a:p>
          <a:p>
            <a:endParaRPr lang="en-CH" sz="14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0297D9-74F3-D931-2915-4A097F2FBFF5}"/>
              </a:ext>
            </a:extLst>
          </p:cNvPr>
          <p:cNvSpPr/>
          <p:nvPr/>
        </p:nvSpPr>
        <p:spPr>
          <a:xfrm>
            <a:off x="1233814" y="2467627"/>
            <a:ext cx="10478022" cy="5949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CH" sz="2000" dirty="0"/>
              <a:t>ACLI SHELL</a:t>
            </a:r>
          </a:p>
        </p:txBody>
      </p:sp>
      <p:pic>
        <p:nvPicPr>
          <p:cNvPr id="18" name="Graphic 17" descr="Laptop outline">
            <a:extLst>
              <a:ext uri="{FF2B5EF4-FFF2-40B4-BE49-F238E27FC236}">
                <a16:creationId xmlns:a16="http://schemas.microsoft.com/office/drawing/2014/main" id="{5BCF6656-72D3-9B27-3383-75AEB5CC75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66701" y="884826"/>
            <a:ext cx="914400" cy="914400"/>
          </a:xfrm>
          <a:prstGeom prst="rect">
            <a:avLst/>
          </a:prstGeom>
        </p:spPr>
      </p:pic>
      <p:pic>
        <p:nvPicPr>
          <p:cNvPr id="20" name="Graphic 19" descr="Laptop outline">
            <a:extLst>
              <a:ext uri="{FF2B5EF4-FFF2-40B4-BE49-F238E27FC236}">
                <a16:creationId xmlns:a16="http://schemas.microsoft.com/office/drawing/2014/main" id="{3C585832-C725-3CB8-1CBE-ECE4F5CE4E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91742" y="876129"/>
            <a:ext cx="914400" cy="914400"/>
          </a:xfrm>
          <a:prstGeom prst="rect">
            <a:avLst/>
          </a:prstGeom>
        </p:spPr>
      </p:pic>
      <p:pic>
        <p:nvPicPr>
          <p:cNvPr id="21" name="Graphic 20" descr="Laptop outline">
            <a:extLst>
              <a:ext uri="{FF2B5EF4-FFF2-40B4-BE49-F238E27FC236}">
                <a16:creationId xmlns:a16="http://schemas.microsoft.com/office/drawing/2014/main" id="{4FE3EDD8-CD39-42B2-F80D-CF0D3174BE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67304" y="876129"/>
            <a:ext cx="946369" cy="914400"/>
          </a:xfrm>
          <a:prstGeom prst="rect">
            <a:avLst/>
          </a:prstGeom>
        </p:spPr>
      </p:pic>
      <p:pic>
        <p:nvPicPr>
          <p:cNvPr id="22" name="Graphic 21" descr="Laptop outline">
            <a:extLst>
              <a:ext uri="{FF2B5EF4-FFF2-40B4-BE49-F238E27FC236}">
                <a16:creationId xmlns:a16="http://schemas.microsoft.com/office/drawing/2014/main" id="{A097385D-CD26-C809-379A-18B6AB8264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87331" y="828547"/>
            <a:ext cx="946368" cy="1026958"/>
          </a:xfrm>
          <a:prstGeom prst="rect">
            <a:avLst/>
          </a:prstGeom>
        </p:spPr>
      </p:pic>
      <p:pic>
        <p:nvPicPr>
          <p:cNvPr id="23" name="Graphic 22" descr="Laptop outline">
            <a:extLst>
              <a:ext uri="{FF2B5EF4-FFF2-40B4-BE49-F238E27FC236}">
                <a16:creationId xmlns:a16="http://schemas.microsoft.com/office/drawing/2014/main" id="{45B6107A-8B9F-879F-1748-42BC5DA607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53386" y="888617"/>
            <a:ext cx="1108553" cy="91060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D36CDC8-0AF4-7D3F-F9C2-DD831284926A}"/>
              </a:ext>
            </a:extLst>
          </p:cNvPr>
          <p:cNvSpPr txBox="1"/>
          <p:nvPr/>
        </p:nvSpPr>
        <p:spPr>
          <a:xfrm>
            <a:off x="1416610" y="1108553"/>
            <a:ext cx="606343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H" sz="1000" dirty="0"/>
              <a:t>ACLI CLIENT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1610FC0-003C-B1F8-3B26-873E52F568D7}"/>
              </a:ext>
            </a:extLst>
          </p:cNvPr>
          <p:cNvSpPr txBox="1"/>
          <p:nvPr/>
        </p:nvSpPr>
        <p:spPr>
          <a:xfrm>
            <a:off x="3475973" y="1108553"/>
            <a:ext cx="571644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H" sz="1000" dirty="0"/>
              <a:t>ACLI CLIENT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B744356-FE75-3B2F-77F3-B501C97FC27C}"/>
              </a:ext>
            </a:extLst>
          </p:cNvPr>
          <p:cNvSpPr txBox="1"/>
          <p:nvPr/>
        </p:nvSpPr>
        <p:spPr>
          <a:xfrm flipH="1">
            <a:off x="5721275" y="1108553"/>
            <a:ext cx="616894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H" sz="1000" dirty="0"/>
              <a:t>ACLI CLIENT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EC21CA3-2B27-8DC6-B60D-6FF91EE7AF09}"/>
              </a:ext>
            </a:extLst>
          </p:cNvPr>
          <p:cNvSpPr txBox="1"/>
          <p:nvPr/>
        </p:nvSpPr>
        <p:spPr>
          <a:xfrm>
            <a:off x="8348598" y="1108553"/>
            <a:ext cx="601250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H" sz="1000" dirty="0"/>
              <a:t>ACLI CLIENT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E0211B4-88B8-2F3C-90CA-8B31B2EE5F6E}"/>
              </a:ext>
            </a:extLst>
          </p:cNvPr>
          <p:cNvSpPr txBox="1"/>
          <p:nvPr/>
        </p:nvSpPr>
        <p:spPr>
          <a:xfrm>
            <a:off x="10872592" y="1108553"/>
            <a:ext cx="613776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H" sz="1000" dirty="0"/>
              <a:t>ACLI CLIENT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2D1B065C-0475-332A-BBB1-650A06725B4D}"/>
              </a:ext>
            </a:extLst>
          </p:cNvPr>
          <p:cNvCxnSpPr/>
          <p:nvPr/>
        </p:nvCxnSpPr>
        <p:spPr>
          <a:xfrm>
            <a:off x="2131621" y="3062614"/>
            <a:ext cx="0" cy="38456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2170643D-40DB-93DC-7354-0188EF6F354F}"/>
              </a:ext>
            </a:extLst>
          </p:cNvPr>
          <p:cNvCxnSpPr/>
          <p:nvPr/>
        </p:nvCxnSpPr>
        <p:spPr>
          <a:xfrm>
            <a:off x="3691247" y="3062614"/>
            <a:ext cx="0" cy="38456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6EA869FD-00A7-3E9E-BCA0-5739C0F6A52A}"/>
              </a:ext>
            </a:extLst>
          </p:cNvPr>
          <p:cNvCxnSpPr/>
          <p:nvPr/>
        </p:nvCxnSpPr>
        <p:spPr>
          <a:xfrm>
            <a:off x="9765476" y="3062614"/>
            <a:ext cx="0" cy="38456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912156F9-F263-7614-F333-9F60D7BF4978}"/>
              </a:ext>
            </a:extLst>
          </p:cNvPr>
          <p:cNvCxnSpPr/>
          <p:nvPr/>
        </p:nvCxnSpPr>
        <p:spPr>
          <a:xfrm>
            <a:off x="7691252" y="3062614"/>
            <a:ext cx="0" cy="38456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C4168D5D-DCEA-59BA-2CAB-9842DE95BD8C}"/>
              </a:ext>
            </a:extLst>
          </p:cNvPr>
          <p:cNvCxnSpPr/>
          <p:nvPr/>
        </p:nvCxnSpPr>
        <p:spPr>
          <a:xfrm>
            <a:off x="5567304" y="3062614"/>
            <a:ext cx="0" cy="38456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38">
            <a:extLst>
              <a:ext uri="{FF2B5EF4-FFF2-40B4-BE49-F238E27FC236}">
                <a16:creationId xmlns:a16="http://schemas.microsoft.com/office/drawing/2014/main" id="{277B5C6A-8E3D-5642-5725-DE7A0EA4838D}"/>
              </a:ext>
            </a:extLst>
          </p:cNvPr>
          <p:cNvCxnSpPr/>
          <p:nvPr/>
        </p:nvCxnSpPr>
        <p:spPr>
          <a:xfrm rot="16200000" flipH="1">
            <a:off x="1312534" y="1957298"/>
            <a:ext cx="852583" cy="168073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Elbow Connector 40">
            <a:extLst>
              <a:ext uri="{FF2B5EF4-FFF2-40B4-BE49-F238E27FC236}">
                <a16:creationId xmlns:a16="http://schemas.microsoft.com/office/drawing/2014/main" id="{414F980C-5DC7-4B29-74EB-3AEC76B78F05}"/>
              </a:ext>
            </a:extLst>
          </p:cNvPr>
          <p:cNvCxnSpPr/>
          <p:nvPr/>
        </p:nvCxnSpPr>
        <p:spPr>
          <a:xfrm rot="16200000" flipH="1">
            <a:off x="5686408" y="1938916"/>
            <a:ext cx="852583" cy="168073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lbow Connector 41">
            <a:extLst>
              <a:ext uri="{FF2B5EF4-FFF2-40B4-BE49-F238E27FC236}">
                <a16:creationId xmlns:a16="http://schemas.microsoft.com/office/drawing/2014/main" id="{2A3011DB-1E07-8420-045F-AE28631EF5A4}"/>
              </a:ext>
            </a:extLst>
          </p:cNvPr>
          <p:cNvCxnSpPr/>
          <p:nvPr/>
        </p:nvCxnSpPr>
        <p:spPr>
          <a:xfrm rot="16200000" flipH="1">
            <a:off x="8346130" y="1999022"/>
            <a:ext cx="852583" cy="168073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Elbow Connector 42">
            <a:extLst>
              <a:ext uri="{FF2B5EF4-FFF2-40B4-BE49-F238E27FC236}">
                <a16:creationId xmlns:a16="http://schemas.microsoft.com/office/drawing/2014/main" id="{342DEDBC-5BEF-C416-3AF2-3DE126260760}"/>
              </a:ext>
            </a:extLst>
          </p:cNvPr>
          <p:cNvCxnSpPr/>
          <p:nvPr/>
        </p:nvCxnSpPr>
        <p:spPr>
          <a:xfrm rot="16200000" flipH="1">
            <a:off x="10827329" y="1957298"/>
            <a:ext cx="852583" cy="168073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lbow Connector 43">
            <a:extLst>
              <a:ext uri="{FF2B5EF4-FFF2-40B4-BE49-F238E27FC236}">
                <a16:creationId xmlns:a16="http://schemas.microsoft.com/office/drawing/2014/main" id="{58F01322-A428-ABE9-4252-BFEB05076262}"/>
              </a:ext>
            </a:extLst>
          </p:cNvPr>
          <p:cNvCxnSpPr/>
          <p:nvPr/>
        </p:nvCxnSpPr>
        <p:spPr>
          <a:xfrm rot="16200000" flipH="1">
            <a:off x="3363874" y="1932956"/>
            <a:ext cx="852583" cy="168073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58456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1296</TotalTime>
  <Words>53</Words>
  <Application>Microsoft Macintosh PowerPoint</Application>
  <PresentationFormat>Widescreen</PresentationFormat>
  <Paragraphs>29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Mariaele Amandola</dc:creator>
  <cp:lastModifiedBy>Mariaele Amandola</cp:lastModifiedBy>
  <cp:revision>9</cp:revision>
  <dcterms:created xsi:type="dcterms:W3CDTF">2022-10-27T15:20:37Z</dcterms:created>
  <dcterms:modified xsi:type="dcterms:W3CDTF">2022-10-28T12:57:20Z</dcterms:modified>
</cp:coreProperties>
</file>